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 autoAdjust="0"/>
    <p:restoredTop sz="94561" autoAdjust="0"/>
  </p:normalViewPr>
  <p:slideViewPr>
    <p:cSldViewPr>
      <p:cViewPr varScale="1">
        <p:scale>
          <a:sx n="58" d="100"/>
          <a:sy n="58" d="100"/>
        </p:scale>
        <p:origin x="-78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87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شاه شاهان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 چیز ناظر و حاکم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شکوه پر جلال قادر و توانا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شاه شاه شاهان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شکوه پر جلال قادر 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توانا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شاه شاه شاهان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166118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پادشاهیش چه پر هیبت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سلطنتش با فیض و رحمت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 سلطان او سرور لیکن ما را پدر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خداوندم شاه شاه شاهان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46865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 سلطان او سرور لیکن ما را پدر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خداوندم شاه شاه شاهان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244021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شاه شاهان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 چیز ناظر و حاکم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شکوه پر جلال قادر و توانا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شاه شاه شاهان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289815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شکوه پر جلال قادر 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توانا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شاه شاه شاهان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957620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106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49</cp:revision>
  <dcterms:created xsi:type="dcterms:W3CDTF">2011-07-30T23:20:12Z</dcterms:created>
  <dcterms:modified xsi:type="dcterms:W3CDTF">2011-07-31T03:52:50Z</dcterms:modified>
</cp:coreProperties>
</file>