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6" autoAdjust="0"/>
  </p:normalViewPr>
  <p:slideViewPr>
    <p:cSldViewPr>
      <p:cViewPr varScale="1">
        <p:scale>
          <a:sx n="54" d="100"/>
          <a:sy n="54" d="100"/>
        </p:scale>
        <p:origin x="-96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چنین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می‌‌گوید یهوه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کلیسا نگران مباش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خوانده‌ام نجاتت داده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همواره با تو خواهم ماند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ها هللویا هللویا شکر بر او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ها هللویا هللویا شکر بر او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54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آتش‌های سوزان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جانت را حفظ خواهم کرد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تلاطم و طوفان هیچ باک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مدار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همواره با تو خواهم ماند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5041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ها هللویا هللویا شکر بر او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ها هللویا هللویا شکر بر او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5235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ستايش  شكـرو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پرستش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تقديـــم تــــو ای  مسيحـا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قلب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 وجودم  بـود 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نبــودم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تقديـــم  تــــو  عيســــی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05649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 ،‌ ها هللوياه  جلال بر نامت  مسيحا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 ،‌ ها هللـوياه  خـداوند  عيســــی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994016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دستهايی  باز ،  بـا  ساز  و 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آواز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سرايـــم  تـــو   را  اي  عيسی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سپاست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گويم ،  تمجيـد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نمايم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پـُــــر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جـــلالی 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عيســـی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820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 ،‌ ها هللوياه  جلال بر نامت  مسيحا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 ،‌ ها هللـوياه  خـداوند  عيســــی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3889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44</cp:revision>
  <dcterms:created xsi:type="dcterms:W3CDTF">2011-07-30T23:20:12Z</dcterms:created>
  <dcterms:modified xsi:type="dcterms:W3CDTF">2011-07-31T03:26:38Z</dcterms:modified>
</cp:coreProperties>
</file>