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86" autoAdjust="0"/>
  </p:normalViewPr>
  <p:slideViewPr>
    <p:cSldViewPr>
      <p:cViewPr varScale="1">
        <p:scale>
          <a:sx n="53" d="100"/>
          <a:sy n="53" d="100"/>
        </p:scale>
        <p:origin x="-96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0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pPr rtl="1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صخرهٔ من پناه بی‌ پناه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امید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نجات من شادی من حیات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بر زبان من عشق تو در نهان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خونبهای من فیض تو بود نجات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تبدیل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 این حیات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صخرهٔ نجات من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تبدیل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 این حیات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صخرهٔ نجات من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192745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زخم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بود شفائ من درد تو بود دوای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اشک تو شد شادی من زجر تو آزادی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خون تو شست گناه من خدای بی‌ همتای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تسلیم تو این قلب من مسیح تو‌ای جانان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18794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تبدیل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 این حیات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صخرهٔ نجات من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تبدیل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 این حیات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صخرهٔ نجات من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6604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pPr rtl="1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صخرهٔ من پناه بی‌ پناه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امید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نجات من شادی من حیات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بر زبان من عشق تو در نهان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خونبهای من فیض تو بود نجات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7887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تبدیل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 این حیات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صخرهٔ نجات من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تبدیل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 این حیات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‌ای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صخرهٔ نجات من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29264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زخم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بود شفائ من درد تو بود دوای 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اشک تو شد شادی من زجر تو آزادی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99474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180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43</cp:revision>
  <dcterms:created xsi:type="dcterms:W3CDTF">2011-07-30T23:20:12Z</dcterms:created>
  <dcterms:modified xsi:type="dcterms:W3CDTF">2011-07-31T03:18:12Z</dcterms:modified>
</cp:coreProperties>
</file>