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586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شدم از مهر تو شیدای شیدا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نور روحت سرّ هستی شد هویدا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کنم درمانگر هر درد و ترسم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خون تو کردم حیات و روح پیدا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منجی ام‌ ای شاه من قدوس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ندارم من غمی راهم مهیا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فرزند خدا بهرم نجاتی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تو یابد حیات و زندگی‌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5933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تو فرزند خدا بهرم نجاتی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ز تو یابد حیات و زندگی‌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9150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شدم از مهر تو </a:t>
            </a:r>
            <a:r>
              <a:rPr lang="ar-SA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شادان و شیدا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نور روحت سرّ هستی شد هویدا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شکرت کنم درمانگر هر درد و ترسم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خون تو کردم حیات و روح پیدا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1869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القدس باشد درون من امانت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باشم همیشه شکر گو بهر کلامت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روشن نمودی زند‌گیم ‌‌ای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کردی مرا پیروز در روز قیامت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5427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روشن نمودی زند‌گیم ‌‌ای 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کردی مرا پیروز در روز قیامت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5486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منجی ام‌ ای شاه من قدوس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ندارم من غمی راهم مهیا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فرزند خدا بهرم نجاتی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 تو یابد حیات و زندگی‌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5157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تو فرزند خدا بهرم نجاتی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ز تو یابد حیات و زندگی‌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5495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179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Admin</cp:lastModifiedBy>
  <cp:revision>38</cp:revision>
  <dcterms:created xsi:type="dcterms:W3CDTF">2011-07-30T23:20:12Z</dcterms:created>
  <dcterms:modified xsi:type="dcterms:W3CDTF">2011-08-08T19:26:59Z</dcterms:modified>
</cp:coreProperties>
</file>