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86" autoAdjust="0"/>
  </p:normalViewPr>
  <p:slideViewPr>
    <p:cSldViewPr>
      <p:cViewPr varScale="1">
        <p:scale>
          <a:sx n="53" d="100"/>
          <a:sy n="53" d="100"/>
        </p:scale>
        <p:origin x="-96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0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دعا وقت دعا که سازد از دنیا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جدا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دعوت کنادم بر پدر تا حاجتم سازد روا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گر‌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غرق درد و محنتم راحت بود آن دم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 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امتحان گردم رها در وقتت ‌ای وقت دعا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309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دعا وقت دعا عرضم رسد سوی‌ سما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درگ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ربّ رحیم تو بپذیر و رهنما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77540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نمایم من طلب تا فیض خود سازد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عطا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راحت شوم از درد و غم در وقتت‌ای وقت دعا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33053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نمایم من طلب تا فیض خود سازد عطا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راحت شوم از درد و غم در وقتت‌ای وقت دعا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570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دعا وقت دعا باشی‌ تسلی‌ ده مرا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وقت آخر در رسد یا منجی آید از سما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5970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جسم خاکی افکنم فانی شود غرق بقا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اندر حضور قدس او کامل شود وقت دعا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8807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109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32</cp:revision>
  <dcterms:created xsi:type="dcterms:W3CDTF">2011-07-30T23:20:12Z</dcterms:created>
  <dcterms:modified xsi:type="dcterms:W3CDTF">2011-07-31T02:08:14Z</dcterms:modified>
</cp:coreProperties>
</file>