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2" autoAdjust="0"/>
    <p:restoredTop sz="94586" autoAdjust="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2088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07C59-A33F-4E08-A9EE-DDD09B90BEAD}" type="datetimeFigureOut">
              <a:rPr lang="en-US"/>
              <a:pPr>
                <a:defRPr/>
              </a:pPr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B169-86F8-4ED9-91D7-29ACE834F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954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F6C75-2188-4CBE-902D-9CBA54AEFD88}" type="datetimeFigureOut">
              <a:rPr lang="en-US"/>
              <a:pPr>
                <a:defRPr/>
              </a:pPr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DF319-05D3-4C49-930C-EE04830FF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5169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6576-3D6F-4987-A49E-23F2BA83856B}" type="datetimeFigureOut">
              <a:rPr lang="en-US"/>
              <a:pPr>
                <a:defRPr/>
              </a:pPr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09E52-F171-44EB-9942-8E4B93071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257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206E9-B7A5-4158-B5FB-4D930172FC95}" type="datetimeFigureOut">
              <a:rPr lang="en-US"/>
              <a:pPr>
                <a:defRPr/>
              </a:pPr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C69E6-ACDE-472E-B438-E01D4A531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043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2C2A7-EDB7-41FB-979C-A2FC64BF1DF8}" type="datetimeFigureOut">
              <a:rPr lang="en-US"/>
              <a:pPr>
                <a:defRPr/>
              </a:pPr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ED612-4283-4191-8A4B-B1D8BB8A4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099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3DB-9DE5-4467-9721-D2F40A1B6AA7}" type="datetimeFigureOut">
              <a:rPr lang="en-US"/>
              <a:pPr>
                <a:defRPr/>
              </a:pPr>
              <a:t>8/8/2011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31F71-2683-4464-A03E-65388E742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5017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0A519-FDAA-483E-A7DF-3B114555C804}" type="datetimeFigureOut">
              <a:rPr lang="en-US"/>
              <a:pPr>
                <a:defRPr/>
              </a:pPr>
              <a:t>8/8/2011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56358-C649-4032-A4DE-B1C8B129F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283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BCB1A-0455-4F9B-9182-8C36D371A85E}" type="datetimeFigureOut">
              <a:rPr lang="en-US"/>
              <a:pPr>
                <a:defRPr/>
              </a:pPr>
              <a:t>8/8/2011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CB819-9411-43DC-A426-91DF31B59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466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725CD-30CE-4B5E-9617-5ECFB1D62E42}" type="datetimeFigureOut">
              <a:rPr lang="en-US"/>
              <a:pPr>
                <a:defRPr/>
              </a:pPr>
              <a:t>8/8/2011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682A8-8592-46DB-B19C-5341F4190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67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CDE07-5999-4A3B-86EB-F98A4213F3F2}" type="datetimeFigureOut">
              <a:rPr lang="en-US"/>
              <a:pPr>
                <a:defRPr/>
              </a:pPr>
              <a:t>8/8/2011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CAA1B-E039-4A3C-85B4-4968BBC4D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800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B9CA-D07D-4D44-9B56-36F433CBC66A}" type="datetimeFigureOut">
              <a:rPr lang="en-US"/>
              <a:pPr>
                <a:defRPr/>
              </a:pPr>
              <a:t>8/8/2011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38B4-4387-4D1F-A311-611BC9CBE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761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FA194F-BAAF-4819-A4EA-A93EB88CB417}" type="datetimeFigureOut">
              <a:rPr lang="en-US"/>
              <a:pPr>
                <a:defRPr/>
              </a:pPr>
              <a:t>8/8/2011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EDE8FF-F8E6-4D92-B829-48A5D5419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879"/>
            <a:ext cx="9144000" cy="6858000"/>
          </a:xfrm>
        </p:spPr>
        <p:txBody>
          <a:bodyPr/>
          <a:lstStyle/>
          <a:p>
            <a:pPr rtl="1"/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1"/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1"/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ستاره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سحر بزودی می‌‌آید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1"/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ابر تیره رود صبح شادی آید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1"/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کلمهٔ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حیات در شکوه و جلال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1"/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بر طبق وعده ‌اش بزودی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می‌‌آید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55395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 rtl="1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کوه‌ها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شادی کنند نهر‌ها دستک زنند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جهان زانو زند او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می‌‌آید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نغمهٔ بربط و چنگ و بانگ شادی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فریاد پیروزی او می‌‌آید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376916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 rtl="1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عیسی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شاه شاهان بزودی می‌‌آید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ظلمت می‌‌گریزد نور جهان آید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خداوند قدیر خداوند مشیر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چنانکه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فرموده بزودی می‌‌آید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6078076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 rtl="1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کوه‌ها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شادی کنند نهر‌ها دستک زنند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جهان زانو زند او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می‌‌آید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نغمهٔ بربط و چنگ و بانگ شادی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فریاد پیروزی او می‌‌آید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277965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 rtl="1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کلیسا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دعا بیدار و هوشیار باش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داماد آسمانی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ناگه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آید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هان ‌ای گرانبارن‌ای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پراکندگان،‌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دلشکستگان او می‌‌آید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80267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 rtl="1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کوه‌ها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شادی کنند نهر‌ها دستک زنند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جهان زانو زند او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می‌‌آید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نغمهٔ بربط و چنگ و بانگ شادی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،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فریاد پیروزی او می‌‌آید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8366481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147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Admin</cp:lastModifiedBy>
  <cp:revision>30</cp:revision>
  <dcterms:created xsi:type="dcterms:W3CDTF">2011-07-30T23:20:12Z</dcterms:created>
  <dcterms:modified xsi:type="dcterms:W3CDTF">2011-08-08T19:19:55Z</dcterms:modified>
</cp:coreProperties>
</file>