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61" d="100"/>
          <a:sy n="61" d="100"/>
        </p:scale>
        <p:origin x="974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</a:rPr>
              <a:t>عمانوئیل  عمانوئیل 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نام </a:t>
            </a:r>
            <a:r>
              <a:rPr lang="fa-IR" sz="4800" dirty="0">
                <a:solidFill>
                  <a:schemeClr val="bg1"/>
                </a:solidFill>
              </a:rPr>
              <a:t>عیسی </a:t>
            </a:r>
            <a:r>
              <a:rPr lang="fa-IR" sz="4800" dirty="0" smtClean="0">
                <a:solidFill>
                  <a:schemeClr val="bg1"/>
                </a:solidFill>
              </a:rPr>
              <a:t>عمانوئیل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خدا با ما ساکن در </a:t>
            </a:r>
            <a:r>
              <a:rPr lang="fa-IR" sz="4800" dirty="0" smtClean="0">
                <a:solidFill>
                  <a:schemeClr val="bg1"/>
                </a:solidFill>
              </a:rPr>
              <a:t>ما</a:t>
            </a:r>
            <a:endParaRPr lang="en-US" sz="4800" dirty="0" smtClean="0">
              <a:solidFill>
                <a:schemeClr val="bg1"/>
              </a:solidFill>
            </a:endParaRPr>
          </a:p>
          <a:p>
            <a:r>
              <a:rPr lang="fa-IR" sz="4800" dirty="0" smtClean="0">
                <a:solidFill>
                  <a:schemeClr val="bg1"/>
                </a:solidFill>
              </a:rPr>
              <a:t>نام </a:t>
            </a:r>
            <a:r>
              <a:rPr lang="fa-IR" sz="4800" dirty="0">
                <a:solidFill>
                  <a:schemeClr val="bg1"/>
                </a:solidFill>
              </a:rPr>
              <a:t>عیسی عمانوئیل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عیسی نامت چه زیبا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منجی </a:t>
            </a:r>
            <a:r>
              <a:rPr lang="fa-IR" sz="4800" dirty="0">
                <a:solidFill>
                  <a:schemeClr val="bg1"/>
                </a:solidFill>
              </a:rPr>
              <a:t>عزیز  ربّ جلال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عمانوئیل </a:t>
            </a:r>
            <a:r>
              <a:rPr lang="fa-IR" sz="4800" dirty="0">
                <a:solidFill>
                  <a:schemeClr val="bg1"/>
                </a:solidFill>
              </a:rPr>
              <a:t>خدا با ما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منجی </a:t>
            </a:r>
            <a:r>
              <a:rPr lang="fa-IR" sz="4800" dirty="0">
                <a:solidFill>
                  <a:schemeClr val="bg1"/>
                </a:solidFill>
              </a:rPr>
              <a:t>رحیم  ربّ قدیر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2017-12-21T20:36:55Z</dcterms:modified>
</cp:coreProperties>
</file>