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586" autoAdjust="0"/>
  </p:normalViewPr>
  <p:slideViewPr>
    <p:cSldViewPr>
      <p:cViewPr varScale="1">
        <p:scale>
          <a:sx n="53" d="100"/>
          <a:sy n="53" d="100"/>
        </p:scale>
        <p:origin x="-96" y="-6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160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07C59-A33F-4E08-A9EE-DDD09B90BEAD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CB169-86F8-4ED9-91D7-29ACE834F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40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F6C75-2188-4CBE-902D-9CBA54AEFD88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DF319-05D3-4C49-930C-EE04830FF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69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6576-3D6F-4987-A49E-23F2BA83856B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09E52-F171-44EB-9942-8E4B93071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71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206E9-B7A5-4158-B5FB-4D930172FC95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C69E6-ACDE-472E-B438-E01D4A531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3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2C2A7-EDB7-41FB-979C-A2FC64BF1DF8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ED612-4283-4191-8A4B-B1D8BB8A4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9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793DB-9DE5-4467-9721-D2F40A1B6AA7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31F71-2683-4464-A03E-65388E742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77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0A519-FDAA-483E-A7DF-3B114555C804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56358-C649-4032-A4DE-B1C8B129F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31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BCB1A-0455-4F9B-9182-8C36D371A85E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CB819-9411-43DC-A426-91DF31B59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6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725CD-30CE-4B5E-9617-5ECFB1D62E42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682A8-8592-46DB-B19C-5341F4190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CDE07-5999-4A3B-86EB-F98A4213F3F2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CAA1B-E039-4A3C-85B4-4968BBC4D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0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8B9CA-D07D-4D44-9B56-36F433CBC66A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D38B4-4387-4D1F-A311-611BC9CBE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1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FA194F-BAAF-4819-A4EA-A93EB88CB417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EDE8FF-F8E6-4D92-B829-48A5D5419C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879"/>
            <a:ext cx="9144000" cy="6858000"/>
          </a:xfrm>
        </p:spPr>
        <p:txBody>
          <a:bodyPr/>
          <a:lstStyle/>
          <a:p>
            <a:pPr algn="ctr" rtl="1"/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/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/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كلامی 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گو، كه بخشد </a:t>
            </a: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زندگی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/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از آسمان</a:t>
            </a: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 هستی 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بخش و غنی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/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نوری 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عظيم، ظلمتم محو </a:t>
            </a: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كند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/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روح حيات ، مردگان برخيزند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55395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 rtl="1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مشتاق 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هستم بشنوم </a:t>
            </a: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صدايت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كلام قدوست پيام شيرينت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مشتاق 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هستم نام مرا </a:t>
            </a: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بخوان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سرودی نوبخشا به روح تشنه ام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097404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 rtl="1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سخنی 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گو، از جان </a:t>
            </a: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كلامت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پدر بگو، بشنود فرزندت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كلام عشق، به دل </a:t>
            </a: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مشتاقم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جوابی ده، به دردِ دلهايم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245874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 rtl="1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مشتاق 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هستم بشنوم </a:t>
            </a: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صدايت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كلام قدوست پيام شيرينت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مشتاق 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هستم نام مرا </a:t>
            </a: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بخوان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سرودی نوبخشا به روح تشنه ام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165254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 rtl="1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كلامی 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چون، "روشنی بشود"</a:t>
            </a: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فرمانی 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چون، "ايمان آور و بس"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سرودی چون، "خدا را جلال باد"</a:t>
            </a: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كلامی 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گو، تا خاموش نشوم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57812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 rtl="1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مشتاق 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هستم بشنوم </a:t>
            </a: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صدايت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كلام قدوست پيام شيرينت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مشتاق 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هستم نام مرا </a:t>
            </a: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بخوان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سرودی نوبخشا به روح تشنه ام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594402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145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No School-NoComputer</cp:lastModifiedBy>
  <cp:revision>24</cp:revision>
  <dcterms:created xsi:type="dcterms:W3CDTF">2011-07-30T23:20:12Z</dcterms:created>
  <dcterms:modified xsi:type="dcterms:W3CDTF">2011-07-31T01:12:55Z</dcterms:modified>
</cp:coreProperties>
</file>