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86" autoAdjust="0"/>
  </p:normalViewPr>
  <p:slideViewPr>
    <p:cSldViewPr>
      <p:cViewPr varScale="1">
        <p:scale>
          <a:sx n="53" d="100"/>
          <a:sy n="53" d="100"/>
        </p:scale>
        <p:origin x="-96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خواهم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روز با تو راه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صدایت را بشنوم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مژدهٔ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خوش نجاتت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همه جا رسانم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سلطان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قلبم توئی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مهر تو بی‌ همتا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خواهم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روز با تو راه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صدایت بشنوم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63950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اراده ات را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نجویم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ببخش مرا مسیحم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خواهم سویت شتابان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دوم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تو راه روم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607084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سلطان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قلبم توئی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مهر تو بی‌ همتا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خواهم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روز با تو راه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صدایت بشنوم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63910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17</cp:revision>
  <dcterms:created xsi:type="dcterms:W3CDTF">2011-07-30T23:20:12Z</dcterms:created>
  <dcterms:modified xsi:type="dcterms:W3CDTF">2011-07-31T00:38:48Z</dcterms:modified>
</cp:coreProperties>
</file>