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7C59-A33F-4E08-A9EE-DDD09B90BEAD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B169-86F8-4ED9-91D7-29ACE83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6C75-2188-4CBE-902D-9CBA54AEFD88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F319-05D3-4C49-930C-EE04830F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6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6576-3D6F-4987-A49E-23F2BA83856B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E52-F171-44EB-9942-8E4B9307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06E9-B7A5-4158-B5FB-4D930172FC95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69E6-ACDE-472E-B438-E01D4A5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C2A7-EDB7-41FB-979C-A2FC64BF1DF8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D612-4283-4191-8A4B-B1D8BB8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3DB-9DE5-4467-9721-D2F40A1B6AA7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1F71-2683-4464-A03E-65388E74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519-FDAA-483E-A7DF-3B114555C804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358-C649-4032-A4DE-B1C8B129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CB1A-0455-4F9B-9182-8C36D371A85E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B819-9411-43DC-A426-91DF31B5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25CD-30CE-4B5E-9617-5ECFB1D62E42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82A8-8592-46DB-B19C-5341F419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DE07-5999-4A3B-86EB-F98A4213F3F2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AA1B-E039-4A3C-85B4-4968BBC4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0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9CA-D07D-4D44-9B56-36F433CBC66A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38B4-4387-4D1F-A311-611BC9CBE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A194F-BAAF-4819-A4EA-A93EB88CB417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DE8FF-F8E6-4D92-B829-48A5D54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879"/>
            <a:ext cx="9144000" cy="6858000"/>
          </a:xfrm>
        </p:spPr>
        <p:txBody>
          <a:bodyPr/>
          <a:lstStyle/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تکميل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کرد او پيروزی را</a:t>
            </a: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عيسی منجی است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خون خود خريد ما را</a:t>
            </a: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 خداوند است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هللوياه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 او اجر جاودانی ماست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55395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عيسی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 عيسی خداوند عيسی خداوند </a:t>
            </a:r>
            <a:b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عيسی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 عيسی خداوند عيسی خداوند </a:t>
            </a:r>
            <a:b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اوست در قلبم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140155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هللوياه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٬ هللوياه٬ هللوياه٬</a:t>
            </a:r>
            <a:b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هللوياه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٬ هللوياه٬ هللوياه٬ </a:t>
            </a:r>
            <a:b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اوست در قلبم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61797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38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No School-NoComputer</cp:lastModifiedBy>
  <cp:revision>16</cp:revision>
  <dcterms:created xsi:type="dcterms:W3CDTF">2011-07-30T23:20:12Z</dcterms:created>
  <dcterms:modified xsi:type="dcterms:W3CDTF">2011-07-31T00:35:19Z</dcterms:modified>
</cp:coreProperties>
</file>