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روح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القدس تازه کن روحم با لمس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خود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روشن کن، افکار مرا با نور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خود</a:t>
            </a:r>
            <a:r>
              <a:rPr lang="ar-SA" sz="4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4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پر نما قلب مرا از نيکويی ات</a:t>
            </a:r>
            <a:r>
              <a:rPr lang="ar-SA" sz="4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4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سيراب نما از نهر آب حيات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5539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جلال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 تو پدر بهر روح القدس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جلال ای خداوند بهر روح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پاکت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جلال بر تو پدر بهر روح القدس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جلال بر تو جلال برتو پدر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025012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هللوياه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هللوياه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هللوياه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هللوياه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هللوياه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هللوياه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هللوياه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هللوياه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264912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روح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القدس تازه کن روحم با قدرتت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روح القدس زندگيم را تبديل نما</a:t>
            </a:r>
            <a:b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روح القدس جاری کن مهر منجيم را</a:t>
            </a:r>
            <a:b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روح القدس تقديس کن با کلامت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89712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جلال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 تو پدر بهر روح القدس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جلال ای خداوند بهر روح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پاکت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جلال بر تو پدر بهر روح القدس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جلال بر تو جلال برتو پدر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162437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هللوياه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هللوياه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هللوياه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هللوياه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هللوياه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هللوياه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هللوياه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هللوياه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26919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73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No School-NoComputer</cp:lastModifiedBy>
  <cp:revision>11</cp:revision>
  <dcterms:created xsi:type="dcterms:W3CDTF">2011-07-30T23:20:12Z</dcterms:created>
  <dcterms:modified xsi:type="dcterms:W3CDTF">2011-07-31T00:12:49Z</dcterms:modified>
</cp:coreProperties>
</file>