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وقتی‌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دل‌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شکسته‌ام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گفتی‌ تو را پرستم  تو را پرستم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وقتی‌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غم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تنهایم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گفتی‌ که من اینجایم  تو خداوندم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 می‌‌توانی ‌ بر هر دردی درمانی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شاهم 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5783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شاهانی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0910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دل‌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هراسانم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گفتی‌ نزدت می‌‌مانم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وقتی‌ که نا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امیدم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گفتی‌ هستی‌ نویدم‌ ای خداوندم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7978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هستی‌ می‌‌توانی ‌ بر هر دردی درمانی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شاهم 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376429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شاهانی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99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باش تو ‌ای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دوست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 باش تو‌ای دوست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باش تو ‌ای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دوست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او خداوند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2361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شاهانی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37211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9</cp:revision>
  <dcterms:created xsi:type="dcterms:W3CDTF">2011-07-30T23:20:12Z</dcterms:created>
  <dcterms:modified xsi:type="dcterms:W3CDTF">2011-07-31T00:05:07Z</dcterms:modified>
</cp:coreProperties>
</file>