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انجیر شکوفه نیاورد هللو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میوه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موها یافت نشود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29396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حاصل زیتون ضایع گردد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مزرعه‌ها آذوقه ندهند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5904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9249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گله‌ها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آغل منقطع شوند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رمه ‌ها در طویله‌ها نباشند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0849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27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8</cp:revision>
  <dcterms:created xsi:type="dcterms:W3CDTF">2011-07-30T23:20:12Z</dcterms:created>
  <dcterms:modified xsi:type="dcterms:W3CDTF">2011-07-31T00:00:04Z</dcterms:modified>
</cp:coreProperties>
</file>