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06" autoAdjust="0"/>
  </p:normalViewPr>
  <p:slideViewPr>
    <p:cSldViewPr>
      <p:cViewPr varScale="1">
        <p:scale>
          <a:sx n="60" d="100"/>
          <a:sy n="60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0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4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0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8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6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4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0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8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E8C57-C1EF-4D25-870E-9738F86F10D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DA290-0930-4AFB-8BBD-4DD9DA64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2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خدايا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با حيرت خيره شوم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 اين عالم که تو خود ساخته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اختران عظيم و رعد و برق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قدرت خود نمايان کرده ای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8327385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آنگه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 جان و دل ميسرايم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 عظيمی، چه عظيمی (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1680314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بينم درختان سبز و خرم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نوای بلبل آيد بگوشم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فراز کوه بينم دشت و چمن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هان صدای نهر، نسيم وطن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7672802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آنگه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 جان و دل ميسرايم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 عظيمی، چه عظيمی (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519615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فکر کنم خدا فرزند خويش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دريغ نداشت از آن مرگ پريش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که بر صليب بهر من فدا گرديد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بار گناهان ز دوشم غلطيد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9376996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آنگه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 جان و دل ميسرايم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 عظيمی، چه عظيمی (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2341493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مسيح آيد با صدای شيپور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سوی سما شوم زين جهان دور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بپايش افتم با سپاس و درود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 گيرم آنگه همين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سرود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335403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آنگه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 جان و دل ميسرايم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 عظيمی، چه عظيمی (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317672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120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Allen</cp:lastModifiedBy>
  <cp:revision>2</cp:revision>
  <dcterms:created xsi:type="dcterms:W3CDTF">2011-05-14T06:15:19Z</dcterms:created>
  <dcterms:modified xsi:type="dcterms:W3CDTF">2011-05-14T06:45:52Z</dcterms:modified>
</cp:coreProperties>
</file>