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6B989-BF7F-4C7E-A386-326DAF72980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F064-AA4A-45A3-A003-E18AA10FE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27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34AE-8C1B-4D33-96C2-234E12143FF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51BF-DF24-4E81-B04F-DB477F5DA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8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4187-A9C7-482D-A0D2-A5F5BC5006E6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79288-7154-4300-8353-68DFE1592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4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ED894-1997-452E-8013-21FAA9742EFD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BAD69-5FBB-4B2D-BC69-121EBAA03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2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75234-41C4-4F90-992F-E736C9ECA123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1247-56AB-4388-9C18-DCCBB18C9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65E93-18C6-4E06-8966-70CC23B2D110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70065-1B07-4676-BF41-DEA25EE29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1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EE90-5D22-4DFC-B50A-A3255D9C150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B373-73F2-40C3-B23C-AE1A44C3D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3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1649A-09E5-42C4-B40F-1BABA0F82611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0175E-CD75-4469-A9D1-237917782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5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8959D-1B7D-4DAB-9CEF-9CFCA69F33DF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970F6-1454-4CA7-BB62-7174CCA51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8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A7EB1-DCB5-42F3-9F59-A0B73677ECE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2620-AF22-4339-BB7F-B177E168B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6D84-6F4F-4842-935D-43C09BC4238B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DB69F-0140-42B5-B3B1-27CF60FC2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000054-A218-4096-B383-F3C918EE2188}" type="datetimeFigureOut">
              <a:rPr lang="en-US"/>
              <a:pPr>
                <a:defRPr/>
              </a:pPr>
              <a:t>7/30/2011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56B455-1795-4A5B-A79F-870202666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بیشتر عشقت را بریز درقلبم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بیشتر قوت بریز در وجودم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0" y="22225"/>
            <a:ext cx="9139238" cy="68357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 sz="4500" b="1" smtClean="0">
              <a:solidFill>
                <a:schemeClr val="bg1"/>
              </a:solidFill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endParaRPr lang="en-US" sz="4500" b="1" smtClean="0">
              <a:solidFill>
                <a:schemeClr val="bg1"/>
              </a:solidFill>
              <a:latin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ar-SA" sz="4500" b="1" smtClean="0">
                <a:solidFill>
                  <a:schemeClr val="bg1"/>
                </a:solidFill>
                <a:latin typeface="Arial" charset="0"/>
              </a:rPr>
              <a:t>می‌ پرستمت با تمام دل‌</a:t>
            </a:r>
            <a:endParaRPr lang="en-US" sz="45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ar-SA" sz="4500" b="1" smtClean="0">
                <a:solidFill>
                  <a:schemeClr val="bg1"/>
                </a:solidFill>
                <a:latin typeface="Arial" charset="0"/>
              </a:rPr>
              <a:t>می‌ پرستمت با تمام فکر</a:t>
            </a:r>
            <a:endParaRPr lang="en-US" sz="45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ar-SA" sz="4500" b="1" smtClean="0">
                <a:solidFill>
                  <a:schemeClr val="bg1"/>
                </a:solidFill>
                <a:latin typeface="Arial" charset="0"/>
              </a:rPr>
              <a:t>می‌ پرستمت با تمام جان</a:t>
            </a:r>
            <a:endParaRPr lang="en-US" sz="45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</a:pPr>
            <a:r>
              <a:rPr lang="ar-SA" sz="4500" b="1" smtClean="0">
                <a:solidFill>
                  <a:schemeClr val="bg1"/>
                </a:solidFill>
                <a:latin typeface="Arial" charset="0"/>
              </a:rPr>
              <a:t>تو خدایی  مسیحایی</a:t>
            </a:r>
            <a:endParaRPr lang="en-US" sz="4500" b="1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1</cp:revision>
  <dcterms:created xsi:type="dcterms:W3CDTF">2011-07-30T23:29:55Z</dcterms:created>
  <dcterms:modified xsi:type="dcterms:W3CDTF">2011-07-30T23:38:12Z</dcterms:modified>
</cp:coreProperties>
</file>