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42" autoAdjust="0"/>
    <p:restoredTop sz="86456" autoAdjust="0"/>
  </p:normalViewPr>
  <p:slideViewPr>
    <p:cSldViewPr>
      <p:cViewPr varScale="1">
        <p:scale>
          <a:sx n="59" d="100"/>
          <a:sy n="59" d="100"/>
        </p:scale>
        <p:origin x="-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4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7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8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6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3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2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57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8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6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6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9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04A68-6B4D-4870-BBFE-492FBB35D03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6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آزمایش‌ها و تنگی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خارهای تیز زندگی‌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تنها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بود این فکر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قوی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که به یادم هستی‌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9977405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یادم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هستی‌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به یادم هستی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‌از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چه ترسم ‌ای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چون به یادم هستی‌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0581357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اندیشه‌های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این جهان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روح من کند طغیان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چیره شوم بر هر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غمی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چون به یادم هستی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1229346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یادم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هستی‌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به یادم هستی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‌از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چه ترسم ‌ای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چون به یادم هستی‌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4852613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ابرهای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تار آیند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روند،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تاریکیها حمله کنند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نومید نگردم در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سختی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چون به یادم هستی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85352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یادم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هستی‌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به یادم هستی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‌از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چه ترسم ‌ای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چون به یادم هستی‌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27906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114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No School-NoComputer</cp:lastModifiedBy>
  <cp:revision>1</cp:revision>
  <dcterms:created xsi:type="dcterms:W3CDTF">2011-06-03T06:13:32Z</dcterms:created>
  <dcterms:modified xsi:type="dcterms:W3CDTF">2011-06-03T06:21:29Z</dcterms:modified>
</cp:coreProperties>
</file>