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42" autoAdjust="0"/>
    <p:restoredTop sz="86406" autoAdjust="0"/>
  </p:normalViewPr>
  <p:slideViewPr>
    <p:cSldViewPr>
      <p:cViewPr varScale="1">
        <p:scale>
          <a:sx n="60" d="100"/>
          <a:sy n="60" d="100"/>
        </p:scale>
        <p:origin x="-1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0C03C-0C87-4B7D-81F2-D16C04985636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776D-510B-4C6D-95D1-189CFB466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526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0C03C-0C87-4B7D-81F2-D16C04985636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776D-510B-4C6D-95D1-189CFB466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415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0C03C-0C87-4B7D-81F2-D16C04985636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776D-510B-4C6D-95D1-189CFB466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886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0C03C-0C87-4B7D-81F2-D16C04985636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776D-510B-4C6D-95D1-189CFB466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28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0C03C-0C87-4B7D-81F2-D16C04985636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776D-510B-4C6D-95D1-189CFB466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642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0C03C-0C87-4B7D-81F2-D16C04985636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776D-510B-4C6D-95D1-189CFB466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882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0C03C-0C87-4B7D-81F2-D16C04985636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776D-510B-4C6D-95D1-189CFB466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573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0C03C-0C87-4B7D-81F2-D16C04985636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776D-510B-4C6D-95D1-189CFB466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458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0C03C-0C87-4B7D-81F2-D16C04985636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776D-510B-4C6D-95D1-189CFB466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952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0C03C-0C87-4B7D-81F2-D16C04985636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776D-510B-4C6D-95D1-189CFB466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797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0C03C-0C87-4B7D-81F2-D16C04985636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776D-510B-4C6D-95D1-189CFB466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53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0C03C-0C87-4B7D-81F2-D16C04985636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B776D-510B-4C6D-95D1-189CFB466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953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endParaRPr lang="fa-I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r>
              <a:rPr lang="fa-I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ای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روح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القدس</a:t>
            </a:r>
            <a:r>
              <a:rPr lang="en-US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‌ای روح خدا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روح حیات بخش</a:t>
            </a: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قوتت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هر جا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تسخیر کن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دلم</a:t>
            </a:r>
            <a:r>
              <a:rPr lang="en-US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با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محبتت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تجهیزم نما</a:t>
            </a:r>
            <a:r>
              <a:rPr lang="fa-I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با عطایایت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5364011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rtl="1"/>
            <a:endParaRPr lang="fa-I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rtl="1"/>
            <a:r>
              <a:rPr lang="en-US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ای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روح القدس</a:t>
            </a: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‌ای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روح خدا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rtl="1"/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روح تسلی</a:t>
            </a:r>
            <a:r>
              <a:rPr lang="en-US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پاکی‌ و شفا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rtl="1"/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تشنه تو‌ام</a:t>
            </a:r>
            <a:r>
              <a:rPr lang="en-US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سیرابم نما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rtl="1"/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از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آسمان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برمن</a:t>
            </a:r>
            <a:r>
              <a:rPr lang="fa-I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اکنون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فرود آ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902472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endParaRPr lang="fa-I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r>
              <a:rPr lang="en-US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ای روح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القدس</a:t>
            </a:r>
            <a:r>
              <a:rPr lang="en-US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‌ای روح خدا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چشمهٔ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حیات</a:t>
            </a:r>
            <a:r>
              <a:rPr lang="en-US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جاری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در قلبها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پر کن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وجودم</a:t>
            </a:r>
            <a:r>
              <a:rPr lang="en-US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با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نور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حکمت</a:t>
            </a:r>
            <a:endParaRPr lang="fa-I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r>
              <a:rPr lang="en-US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تا عیان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شود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سرّ کلمات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143199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a-IR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fa-I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fa-IR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ای روح القدس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5806798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75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</dc:creator>
  <cp:lastModifiedBy>Allen</cp:lastModifiedBy>
  <cp:revision>3</cp:revision>
  <dcterms:created xsi:type="dcterms:W3CDTF">2011-05-14T06:23:35Z</dcterms:created>
  <dcterms:modified xsi:type="dcterms:W3CDTF">2011-05-14T06:46:16Z</dcterms:modified>
</cp:coreProperties>
</file>