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20" autoAdjust="0"/>
  </p:normalViewPr>
  <p:slideViewPr>
    <p:cSldViewPr>
      <p:cViewPr varScale="1">
        <p:scale>
          <a:sx n="66" d="100"/>
          <a:sy n="66" d="100"/>
        </p:scale>
        <p:origin x="-43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4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2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1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4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3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0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1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4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F17D-55EB-4FA3-BE04-600BEC385BE6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FC01-95FA-408C-9ADB-730C25957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4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همیشه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حاضر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زندگیم‌ هادی و ناظر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فیض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محبتت کردی عیان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کنارم بس نمایان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204207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دانم تو با منی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ترکم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نکردی دوستم داری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کردی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فروزان قلب و روحم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می‌‌خوانم دوستت دارم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555230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همیشه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حاضر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زندگیم‌ هادی و ناظر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فیض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محبتت کردی عیان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کنارم بس نمایان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4362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دانم تو با منی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ترکم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نکردی دوستم داری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کردی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فروزان قلب و روحم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می‌‌خوانم دوستت دارم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461086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همیشه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حاضر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زندگیم‌ هادی و ناظر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فیض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محبتت کردی عیان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کنارم بس نمایان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43622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پدر دانم تو با منی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ترکم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نکردی دوستم داری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کردی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فروزان قلب و روحم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بهرت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می‌‌خوانم دوستت دارم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4461086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2</cp:revision>
  <dcterms:created xsi:type="dcterms:W3CDTF">2011-06-03T05:22:39Z</dcterms:created>
  <dcterms:modified xsi:type="dcterms:W3CDTF">2011-06-03T05:27:39Z</dcterms:modified>
</cp:coreProperties>
</file>