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75" r:id="rId5"/>
    <p:sldId id="276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40" autoAdjust="0"/>
  </p:normalViewPr>
  <p:slideViewPr>
    <p:cSldViewPr>
      <p:cViewPr varScale="1">
        <p:scale>
          <a:sx n="106" d="100"/>
          <a:sy n="106" d="100"/>
        </p:scale>
        <p:origin x="17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739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88184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70158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5956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370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52444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42590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15115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64757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877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32843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9AB-6218-4E9F-9C50-766D868DC559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858000"/>
          </a:xfrm>
        </p:spPr>
        <p:txBody>
          <a:bodyPr>
            <a:normAutofit/>
          </a:bodyPr>
          <a:lstStyle/>
          <a:p>
            <a:pPr rtl="1"/>
            <a:r>
              <a:rPr lang="fa-IR" sz="4400" b="1" dirty="0">
                <a:solidFill>
                  <a:schemeClr val="bg1"/>
                </a:solidFill>
              </a:rPr>
              <a:t>خداوند شبان من </a:t>
            </a:r>
            <a:r>
              <a:rPr lang="fa-IR" sz="4400" b="1" dirty="0" smtClean="0">
                <a:solidFill>
                  <a:schemeClr val="bg1"/>
                </a:solidFill>
              </a:rPr>
              <a:t>است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rtl="1"/>
            <a:r>
              <a:rPr lang="fa-IR" sz="4400" b="1" dirty="0" smtClean="0">
                <a:solidFill>
                  <a:schemeClr val="bg1"/>
                </a:solidFill>
              </a:rPr>
              <a:t>محتاج </a:t>
            </a:r>
            <a:r>
              <a:rPr lang="fa-IR" sz="4400" b="1" dirty="0">
                <a:solidFill>
                  <a:schemeClr val="bg1"/>
                </a:solidFill>
              </a:rPr>
              <a:t>به هیچ چیز نخواهم </a:t>
            </a:r>
            <a:r>
              <a:rPr lang="fa-IR" sz="4400" b="1" dirty="0" smtClean="0">
                <a:solidFill>
                  <a:schemeClr val="bg1"/>
                </a:solidFill>
              </a:rPr>
              <a:t>بود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rtl="1"/>
            <a:r>
              <a:rPr lang="fa-IR" sz="4400" b="1" dirty="0">
                <a:solidFill>
                  <a:schemeClr val="bg1"/>
                </a:solidFill>
              </a:rPr>
              <a:t>در مرتعهای سبز مرا می خواباند</a:t>
            </a:r>
            <a:endParaRPr lang="en-US" sz="4400" b="1" dirty="0">
              <a:solidFill>
                <a:schemeClr val="bg1"/>
              </a:solidFill>
            </a:endParaRPr>
          </a:p>
          <a:p>
            <a:pPr rtl="1"/>
            <a:endParaRPr lang="en-US" sz="6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067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762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en-US" sz="4400" b="1" dirty="0" smtClean="0">
                <a:solidFill>
                  <a:schemeClr val="bg1"/>
                </a:solidFill>
              </a:rPr>
              <a:t/>
            </a:r>
            <a:br>
              <a:rPr lang="en-US" sz="4400" b="1" dirty="0" smtClean="0">
                <a:solidFill>
                  <a:schemeClr val="bg1"/>
                </a:solidFill>
              </a:rPr>
            </a:br>
            <a:r>
              <a:rPr lang="fa-IR" sz="4400" b="1" dirty="0" smtClean="0">
                <a:solidFill>
                  <a:schemeClr val="bg1"/>
                </a:solidFill>
              </a:rPr>
              <a:t>نزد </a:t>
            </a:r>
            <a:r>
              <a:rPr lang="fa-IR" sz="4400" b="1" dirty="0">
                <a:solidFill>
                  <a:schemeClr val="bg1"/>
                </a:solidFill>
              </a:rPr>
              <a:t>آبهای راحت مرا رهبری می </a:t>
            </a:r>
            <a:r>
              <a:rPr lang="fa-IR" sz="4400" b="1" dirty="0" smtClean="0">
                <a:solidFill>
                  <a:schemeClr val="bg1"/>
                </a:solidFill>
              </a:rPr>
              <a:t>کند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جان </a:t>
            </a:r>
            <a:r>
              <a:rPr lang="fa-IR" sz="4400" b="1" dirty="0">
                <a:solidFill>
                  <a:schemeClr val="bg1"/>
                </a:solidFill>
              </a:rPr>
              <a:t>مرا </a:t>
            </a:r>
            <a:r>
              <a:rPr lang="fa-IR" sz="4400" b="1" dirty="0" smtClean="0">
                <a:solidFill>
                  <a:schemeClr val="bg1"/>
                </a:solidFill>
              </a:rPr>
              <a:t>برمیگرداند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و به خاطر نام </a:t>
            </a:r>
            <a:r>
              <a:rPr lang="fa-IR" sz="4400" b="1" dirty="0" smtClean="0">
                <a:solidFill>
                  <a:schemeClr val="bg1"/>
                </a:solidFill>
              </a:rPr>
              <a:t>خود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به </a:t>
            </a:r>
            <a:r>
              <a:rPr lang="fa-IR" sz="4400" b="1" dirty="0">
                <a:solidFill>
                  <a:schemeClr val="bg1"/>
                </a:solidFill>
              </a:rPr>
              <a:t>راههای عدالت هدایتم می نماید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249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en-US" sz="8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چون در وادی سایه موت نیز راه روم 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از </a:t>
            </a:r>
            <a:r>
              <a:rPr lang="fa-IR" sz="4400" b="1" dirty="0">
                <a:solidFill>
                  <a:schemeClr val="bg1"/>
                </a:solidFill>
              </a:rPr>
              <a:t>بدی نخواهم </a:t>
            </a:r>
            <a:r>
              <a:rPr lang="fa-IR" sz="4400" b="1" dirty="0" smtClean="0">
                <a:solidFill>
                  <a:schemeClr val="bg1"/>
                </a:solidFill>
              </a:rPr>
              <a:t>ترسید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زیرا تو با من هست</a:t>
            </a:r>
            <a:endParaRPr lang="en-US" sz="44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3167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عصا و چوبدستی تو </a:t>
            </a:r>
            <a:r>
              <a:rPr lang="fa-IR" sz="4400" b="1" dirty="0" smtClean="0">
                <a:solidFill>
                  <a:schemeClr val="bg1"/>
                </a:solidFill>
              </a:rPr>
              <a:t>مرا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تسلی </a:t>
            </a:r>
            <a:r>
              <a:rPr lang="fa-IR" sz="4400" b="1" dirty="0">
                <a:solidFill>
                  <a:schemeClr val="bg1"/>
                </a:solidFill>
              </a:rPr>
              <a:t>خواهد </a:t>
            </a:r>
            <a:r>
              <a:rPr lang="fa-IR" sz="4400" b="1" dirty="0" smtClean="0">
                <a:solidFill>
                  <a:schemeClr val="bg1"/>
                </a:solidFill>
              </a:rPr>
              <a:t>داد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سفره ای برای </a:t>
            </a:r>
            <a:r>
              <a:rPr lang="fa-IR" sz="4400" b="1" dirty="0" smtClean="0">
                <a:solidFill>
                  <a:schemeClr val="bg1"/>
                </a:solidFill>
              </a:rPr>
              <a:t>من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به </a:t>
            </a:r>
            <a:r>
              <a:rPr lang="fa-IR" sz="4400" b="1" dirty="0">
                <a:solidFill>
                  <a:schemeClr val="bg1"/>
                </a:solidFill>
              </a:rPr>
              <a:t>حضور دشمنانم می گسترانی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66118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4572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en-US" sz="115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خداوند شبان </a:t>
            </a:r>
            <a:r>
              <a:rPr lang="fa-IR" sz="4400" b="1" dirty="0" smtClean="0">
                <a:solidFill>
                  <a:schemeClr val="bg1"/>
                </a:solidFill>
              </a:rPr>
              <a:t>منی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محتاج </a:t>
            </a:r>
            <a:r>
              <a:rPr lang="fa-IR" sz="4400" b="1" dirty="0">
                <a:solidFill>
                  <a:schemeClr val="bg1"/>
                </a:solidFill>
              </a:rPr>
              <a:t>به هیچ چیز نخواهم </a:t>
            </a:r>
            <a:r>
              <a:rPr lang="fa-IR" sz="4400" b="1" dirty="0" smtClean="0">
                <a:solidFill>
                  <a:schemeClr val="bg1"/>
                </a:solidFill>
              </a:rPr>
              <a:t>بود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در </a:t>
            </a:r>
            <a:r>
              <a:rPr lang="fa-IR" sz="4400" b="1" dirty="0">
                <a:solidFill>
                  <a:schemeClr val="bg1"/>
                </a:solidFill>
              </a:rPr>
              <a:t>مرتعهای سبز مرا می خوابانی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27010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نزد آبهای راحت مرا رهبری می </a:t>
            </a:r>
            <a:r>
              <a:rPr lang="fa-IR" sz="4400" b="1" dirty="0" smtClean="0">
                <a:solidFill>
                  <a:schemeClr val="bg1"/>
                </a:solidFill>
              </a:rPr>
              <a:t>کنی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جان </a:t>
            </a:r>
            <a:r>
              <a:rPr lang="fa-IR" sz="4400" b="1" dirty="0">
                <a:solidFill>
                  <a:schemeClr val="bg1"/>
                </a:solidFill>
              </a:rPr>
              <a:t>مرا بر می </a:t>
            </a:r>
            <a:r>
              <a:rPr lang="fa-IR" sz="4400" b="1" dirty="0" smtClean="0">
                <a:solidFill>
                  <a:schemeClr val="bg1"/>
                </a:solidFill>
              </a:rPr>
              <a:t>گردانی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سر مرا به روغن تدهین </a:t>
            </a:r>
            <a:r>
              <a:rPr lang="fa-IR" sz="4400" b="1" dirty="0" smtClean="0">
                <a:solidFill>
                  <a:schemeClr val="bg1"/>
                </a:solidFill>
              </a:rPr>
              <a:t>کردی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و </a:t>
            </a:r>
            <a:r>
              <a:rPr lang="fa-IR" sz="4400" b="1" dirty="0">
                <a:solidFill>
                  <a:schemeClr val="bg1"/>
                </a:solidFill>
              </a:rPr>
              <a:t>کاسه ام لبریز شده</a:t>
            </a:r>
            <a:endParaRPr lang="en-US" sz="44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0260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هر آینه نیکویی و </a:t>
            </a:r>
            <a:r>
              <a:rPr lang="fa-IR" sz="4400" b="1" dirty="0" smtClean="0">
                <a:solidFill>
                  <a:schemeClr val="bg1"/>
                </a:solidFill>
              </a:rPr>
              <a:t>رحمت</a:t>
            </a:r>
            <a:r>
              <a:rPr lang="en-US" sz="4400" b="1" dirty="0" smtClean="0">
                <a:solidFill>
                  <a:schemeClr val="bg1"/>
                </a:solidFill>
              </a:rPr>
              <a:t> </a:t>
            </a:r>
            <a:r>
              <a:rPr lang="fa-IR" sz="4400" b="1" dirty="0" smtClean="0">
                <a:solidFill>
                  <a:schemeClr val="bg1"/>
                </a:solidFill>
              </a:rPr>
              <a:t>تمام </a:t>
            </a:r>
            <a:r>
              <a:rPr lang="fa-IR" sz="4400" b="1" dirty="0">
                <a:solidFill>
                  <a:schemeClr val="bg1"/>
                </a:solidFill>
              </a:rPr>
              <a:t>ایام </a:t>
            </a:r>
            <a:r>
              <a:rPr lang="fa-IR" sz="4400" b="1" dirty="0" smtClean="0">
                <a:solidFill>
                  <a:schemeClr val="bg1"/>
                </a:solidFill>
              </a:rPr>
              <a:t>عمرم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در </a:t>
            </a:r>
            <a:r>
              <a:rPr lang="fa-IR" sz="4400" b="1" dirty="0">
                <a:solidFill>
                  <a:schemeClr val="bg1"/>
                </a:solidFill>
              </a:rPr>
              <a:t>پی من خواهد </a:t>
            </a:r>
            <a:r>
              <a:rPr lang="fa-IR" sz="4400" b="1" dirty="0" smtClean="0">
                <a:solidFill>
                  <a:schemeClr val="bg1"/>
                </a:solidFill>
              </a:rPr>
              <a:t>بود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و در خانه خداوند ساکن خواهم </a:t>
            </a:r>
            <a:r>
              <a:rPr lang="fa-IR" sz="4400" b="1" dirty="0" smtClean="0">
                <a:solidFill>
                  <a:schemeClr val="bg1"/>
                </a:solidFill>
              </a:rPr>
              <a:t>بود</a:t>
            </a:r>
            <a:endParaRPr lang="en-US" sz="44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bg1"/>
                </a:solidFill>
              </a:rPr>
              <a:t>تا </a:t>
            </a:r>
            <a:r>
              <a:rPr lang="fa-IR" sz="4400" b="1" dirty="0">
                <a:solidFill>
                  <a:schemeClr val="bg1"/>
                </a:solidFill>
              </a:rPr>
              <a:t>ابدالاباد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968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132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 School-NoComputer</dc:creator>
  <cp:lastModifiedBy>Joe-4</cp:lastModifiedBy>
  <cp:revision>60</cp:revision>
  <dcterms:created xsi:type="dcterms:W3CDTF">2011-05-11T04:49:46Z</dcterms:created>
  <dcterms:modified xsi:type="dcterms:W3CDTF">2024-10-24T20:40:32Z</dcterms:modified>
</cp:coreProperties>
</file>