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fa-IR" sz="4400" b="1" dirty="0">
                <a:solidFill>
                  <a:schemeClr val="bg1"/>
                </a:solidFill>
              </a:rPr>
              <a:t>خداوند شبان من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محتاج </a:t>
            </a:r>
            <a:r>
              <a:rPr lang="fa-IR" sz="4400" b="1" dirty="0">
                <a:solidFill>
                  <a:schemeClr val="bg1"/>
                </a:solidFill>
              </a:rPr>
              <a:t>به هیچ چیز نخواهم </a:t>
            </a:r>
            <a:r>
              <a:rPr lang="fa-IR" sz="4400" b="1" dirty="0" smtClean="0">
                <a:solidFill>
                  <a:schemeClr val="bg1"/>
                </a:solidFill>
              </a:rPr>
              <a:t>بود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در مرتعهای سبز مرا می خواباند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6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نزد </a:t>
            </a:r>
            <a:r>
              <a:rPr lang="fa-IR" sz="4400" b="1" dirty="0">
                <a:solidFill>
                  <a:schemeClr val="bg1"/>
                </a:solidFill>
              </a:rPr>
              <a:t>آبهای راحت مرا رهبری می </a:t>
            </a:r>
            <a:r>
              <a:rPr lang="fa-IR" sz="4400" b="1" dirty="0" smtClean="0">
                <a:solidFill>
                  <a:schemeClr val="bg1"/>
                </a:solidFill>
              </a:rPr>
              <a:t>کند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جان </a:t>
            </a:r>
            <a:r>
              <a:rPr lang="fa-IR" sz="4400" b="1" dirty="0">
                <a:solidFill>
                  <a:schemeClr val="bg1"/>
                </a:solidFill>
              </a:rPr>
              <a:t>مرا </a:t>
            </a:r>
            <a:r>
              <a:rPr lang="fa-IR" sz="4400" b="1" dirty="0" smtClean="0">
                <a:solidFill>
                  <a:schemeClr val="bg1"/>
                </a:solidFill>
              </a:rPr>
              <a:t>برمیگرداند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و به خاطر نام </a:t>
            </a:r>
            <a:r>
              <a:rPr lang="fa-IR" sz="4400" b="1" dirty="0" smtClean="0">
                <a:solidFill>
                  <a:schemeClr val="bg1"/>
                </a:solidFill>
              </a:rPr>
              <a:t>خود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راههای عدالت هدایتم می نماید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چون در وادی سایه موت نیز راه روم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از </a:t>
            </a:r>
            <a:r>
              <a:rPr lang="fa-IR" sz="4400" b="1" dirty="0">
                <a:solidFill>
                  <a:schemeClr val="bg1"/>
                </a:solidFill>
              </a:rPr>
              <a:t>بدی نخواهم </a:t>
            </a:r>
            <a:r>
              <a:rPr lang="fa-IR" sz="4400" b="1" dirty="0" smtClean="0">
                <a:solidFill>
                  <a:schemeClr val="bg1"/>
                </a:solidFill>
              </a:rPr>
              <a:t>ترسید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زیرا تو با من هست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عصا و چوبدستی تو </a:t>
            </a:r>
            <a:r>
              <a:rPr lang="fa-IR" sz="4400" b="1" dirty="0" smtClean="0">
                <a:solidFill>
                  <a:schemeClr val="bg1"/>
                </a:solidFill>
              </a:rPr>
              <a:t>مرا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تسلی </a:t>
            </a:r>
            <a:r>
              <a:rPr lang="fa-IR" sz="4400" b="1" dirty="0">
                <a:solidFill>
                  <a:schemeClr val="bg1"/>
                </a:solidFill>
              </a:rPr>
              <a:t>خواهد </a:t>
            </a:r>
            <a:r>
              <a:rPr lang="fa-IR" sz="4400" b="1" dirty="0" smtClean="0">
                <a:solidFill>
                  <a:schemeClr val="bg1"/>
                </a:solidFill>
              </a:rPr>
              <a:t>داد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سفره ای برای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حضور دشمنانم می گسترانی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61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72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115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خداوند شبان </a:t>
            </a:r>
            <a:r>
              <a:rPr lang="fa-IR" sz="4400" b="1" dirty="0" smtClean="0">
                <a:solidFill>
                  <a:schemeClr val="bg1"/>
                </a:solidFill>
              </a:rPr>
              <a:t>منی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محتاج </a:t>
            </a:r>
            <a:r>
              <a:rPr lang="fa-IR" sz="4400" b="1" dirty="0">
                <a:solidFill>
                  <a:schemeClr val="bg1"/>
                </a:solidFill>
              </a:rPr>
              <a:t>به هیچ چیز نخواهم </a:t>
            </a:r>
            <a:r>
              <a:rPr lang="fa-IR" sz="4400" b="1" dirty="0" smtClean="0">
                <a:solidFill>
                  <a:schemeClr val="bg1"/>
                </a:solidFill>
              </a:rPr>
              <a:t>بود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در </a:t>
            </a:r>
            <a:r>
              <a:rPr lang="fa-IR" sz="4400" b="1" dirty="0">
                <a:solidFill>
                  <a:schemeClr val="bg1"/>
                </a:solidFill>
              </a:rPr>
              <a:t>مرتعهای سبز مرا می خوابانی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7010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نزد آبهای راحت مرا رهبری می </a:t>
            </a:r>
            <a:r>
              <a:rPr lang="fa-IR" sz="4400" b="1" dirty="0" smtClean="0">
                <a:solidFill>
                  <a:schemeClr val="bg1"/>
                </a:solidFill>
              </a:rPr>
              <a:t>کنی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جان </a:t>
            </a:r>
            <a:r>
              <a:rPr lang="fa-IR" sz="4400" b="1" dirty="0">
                <a:solidFill>
                  <a:schemeClr val="bg1"/>
                </a:solidFill>
              </a:rPr>
              <a:t>مرا بر می </a:t>
            </a:r>
            <a:r>
              <a:rPr lang="fa-IR" sz="4400" b="1" dirty="0" smtClean="0">
                <a:solidFill>
                  <a:schemeClr val="bg1"/>
                </a:solidFill>
              </a:rPr>
              <a:t>گردانی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سر مرا به روغن تدهین </a:t>
            </a:r>
            <a:r>
              <a:rPr lang="fa-IR" sz="4400" b="1" dirty="0" smtClean="0">
                <a:solidFill>
                  <a:schemeClr val="bg1"/>
                </a:solidFill>
              </a:rPr>
              <a:t>کردی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و </a:t>
            </a:r>
            <a:r>
              <a:rPr lang="fa-IR" sz="4400" b="1" dirty="0">
                <a:solidFill>
                  <a:schemeClr val="bg1"/>
                </a:solidFill>
              </a:rPr>
              <a:t>کاسه ام لبریز شده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0260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هر آینه نیکویی و </a:t>
            </a:r>
            <a:r>
              <a:rPr lang="fa-IR" sz="4400" b="1" dirty="0" smtClean="0">
                <a:solidFill>
                  <a:schemeClr val="bg1"/>
                </a:solidFill>
              </a:rPr>
              <a:t>رحمت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 smtClean="0">
                <a:solidFill>
                  <a:schemeClr val="bg1"/>
                </a:solidFill>
              </a:rPr>
              <a:t>تمام </a:t>
            </a:r>
            <a:r>
              <a:rPr lang="fa-IR" sz="4400" b="1" dirty="0">
                <a:solidFill>
                  <a:schemeClr val="bg1"/>
                </a:solidFill>
              </a:rPr>
              <a:t>ایام </a:t>
            </a:r>
            <a:r>
              <a:rPr lang="fa-IR" sz="4400" b="1" dirty="0" smtClean="0">
                <a:solidFill>
                  <a:schemeClr val="bg1"/>
                </a:solidFill>
              </a:rPr>
              <a:t>عمرم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در </a:t>
            </a:r>
            <a:r>
              <a:rPr lang="fa-IR" sz="4400" b="1" dirty="0">
                <a:solidFill>
                  <a:schemeClr val="bg1"/>
                </a:solidFill>
              </a:rPr>
              <a:t>پی من خواهد </a:t>
            </a:r>
            <a:r>
              <a:rPr lang="fa-IR" sz="4400" b="1" dirty="0" smtClean="0">
                <a:solidFill>
                  <a:schemeClr val="bg1"/>
                </a:solidFill>
              </a:rPr>
              <a:t>بود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و در خانه خداوند ساکن خواهم </a:t>
            </a:r>
            <a:r>
              <a:rPr lang="fa-IR" sz="4400" b="1" dirty="0" smtClean="0">
                <a:solidFill>
                  <a:schemeClr val="bg1"/>
                </a:solidFill>
              </a:rPr>
              <a:t>بود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تا </a:t>
            </a:r>
            <a:r>
              <a:rPr lang="fa-IR" sz="4400" b="1" dirty="0">
                <a:solidFill>
                  <a:schemeClr val="bg1"/>
                </a:solidFill>
              </a:rPr>
              <a:t>ابدالاباد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96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60</cp:revision>
  <dcterms:created xsi:type="dcterms:W3CDTF">2011-05-11T04:49:46Z</dcterms:created>
  <dcterms:modified xsi:type="dcterms:W3CDTF">2024-10-24T20:40:32Z</dcterms:modified>
</cp:coreProperties>
</file>