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75" r:id="rId5"/>
    <p:sldId id="276" r:id="rId6"/>
    <p:sldId id="277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2" autoAdjust="0"/>
    <p:restoredTop sz="94640" autoAdjust="0"/>
  </p:normalViewPr>
  <p:slideViewPr>
    <p:cSldViewPr>
      <p:cViewPr varScale="1">
        <p:scale>
          <a:sx n="106" d="100"/>
          <a:sy n="106" d="100"/>
        </p:scale>
        <p:origin x="175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49AB-6218-4E9F-9C50-766D868DC559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49A9C-4219-4589-A8B9-24493E635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187390"/>
      </p:ext>
    </p:extLst>
  </p:cSld>
  <p:clrMapOvr>
    <a:masterClrMapping/>
  </p:clrMapOvr>
  <p:transition spd="med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49AB-6218-4E9F-9C50-766D868DC559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49A9C-4219-4589-A8B9-24493E635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088184"/>
      </p:ext>
    </p:extLst>
  </p:cSld>
  <p:clrMapOvr>
    <a:masterClrMapping/>
  </p:clrMapOvr>
  <p:transition spd="med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49AB-6218-4E9F-9C50-766D868DC559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49A9C-4219-4589-A8B9-24493E635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470158"/>
      </p:ext>
    </p:extLst>
  </p:cSld>
  <p:clrMapOvr>
    <a:masterClrMapping/>
  </p:clrMapOvr>
  <p:transition spd="med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49AB-6218-4E9F-9C50-766D868DC559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49A9C-4219-4589-A8B9-24493E635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55956"/>
      </p:ext>
    </p:extLst>
  </p:cSld>
  <p:clrMapOvr>
    <a:masterClrMapping/>
  </p:clrMapOvr>
  <p:transition spd="med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49AB-6218-4E9F-9C50-766D868DC559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49A9C-4219-4589-A8B9-24493E635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26370"/>
      </p:ext>
    </p:extLst>
  </p:cSld>
  <p:clrMapOvr>
    <a:masterClrMapping/>
  </p:clrMapOvr>
  <p:transition spd="med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49AB-6218-4E9F-9C50-766D868DC559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49A9C-4219-4589-A8B9-24493E635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452444"/>
      </p:ext>
    </p:extLst>
  </p:cSld>
  <p:clrMapOvr>
    <a:masterClrMapping/>
  </p:clrMapOvr>
  <p:transition spd="med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49AB-6218-4E9F-9C50-766D868DC559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49A9C-4219-4589-A8B9-24493E635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942590"/>
      </p:ext>
    </p:extLst>
  </p:cSld>
  <p:clrMapOvr>
    <a:masterClrMapping/>
  </p:clrMapOvr>
  <p:transition spd="med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49AB-6218-4E9F-9C50-766D868DC559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49A9C-4219-4589-A8B9-24493E635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415115"/>
      </p:ext>
    </p:extLst>
  </p:cSld>
  <p:clrMapOvr>
    <a:masterClrMapping/>
  </p:clrMapOvr>
  <p:transition spd="med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49AB-6218-4E9F-9C50-766D868DC559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49A9C-4219-4589-A8B9-24493E635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264757"/>
      </p:ext>
    </p:extLst>
  </p:cSld>
  <p:clrMapOvr>
    <a:masterClrMapping/>
  </p:clrMapOvr>
  <p:transition spd="med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49AB-6218-4E9F-9C50-766D868DC559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49A9C-4219-4589-A8B9-24493E635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95877"/>
      </p:ext>
    </p:extLst>
  </p:cSld>
  <p:clrMapOvr>
    <a:masterClrMapping/>
  </p:clrMapOvr>
  <p:transition spd="med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49AB-6218-4E9F-9C50-766D868DC559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49A9C-4219-4589-A8B9-24493E635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732843"/>
      </p:ext>
    </p:extLst>
  </p:cSld>
  <p:clrMapOvr>
    <a:masterClrMapping/>
  </p:clrMapOvr>
  <p:transition spd="med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249AB-6218-4E9F-9C50-766D868DC559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649A9C-4219-4589-A8B9-24493E635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365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wip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09600"/>
            <a:ext cx="9144000" cy="6858000"/>
          </a:xfrm>
        </p:spPr>
        <p:txBody>
          <a:bodyPr>
            <a:normAutofit/>
          </a:bodyPr>
          <a:lstStyle/>
          <a:p>
            <a:pPr rtl="1"/>
            <a:r>
              <a:rPr lang="ar-SA" sz="4400" b="1" dirty="0" smtClean="0">
                <a:solidFill>
                  <a:schemeClr val="bg1"/>
                </a:solidFill>
              </a:rPr>
              <a:t>آزادم </a:t>
            </a:r>
            <a:r>
              <a:rPr lang="ar-SA" sz="4400" b="1" dirty="0">
                <a:solidFill>
                  <a:schemeClr val="bg1"/>
                </a:solidFill>
              </a:rPr>
              <a:t>آزادم در تو </a:t>
            </a:r>
            <a:r>
              <a:rPr lang="ar-SA" sz="4400" b="1" dirty="0" smtClean="0">
                <a:solidFill>
                  <a:schemeClr val="bg1"/>
                </a:solidFill>
              </a:rPr>
              <a:t>عیسی</a:t>
            </a:r>
            <a:endParaRPr lang="en-US" sz="4400" b="1" dirty="0" smtClean="0">
              <a:solidFill>
                <a:schemeClr val="bg1"/>
              </a:solidFill>
            </a:endParaRPr>
          </a:p>
          <a:p>
            <a:pPr rtl="1"/>
            <a:r>
              <a:rPr lang="ar-SA" sz="4400" b="1" dirty="0" smtClean="0">
                <a:solidFill>
                  <a:schemeClr val="bg1"/>
                </a:solidFill>
              </a:rPr>
              <a:t>خلاصی </a:t>
            </a:r>
            <a:r>
              <a:rPr lang="ar-SA" sz="4400" b="1" dirty="0">
                <a:solidFill>
                  <a:schemeClr val="bg1"/>
                </a:solidFill>
              </a:rPr>
              <a:t>یافتم از بند </a:t>
            </a:r>
            <a:r>
              <a:rPr lang="ar-SA" sz="4400" b="1" dirty="0" smtClean="0">
                <a:solidFill>
                  <a:schemeClr val="bg1"/>
                </a:solidFill>
              </a:rPr>
              <a:t>گناه</a:t>
            </a:r>
            <a:endParaRPr lang="en-US" sz="4400" b="1" dirty="0" smtClean="0">
              <a:solidFill>
                <a:schemeClr val="bg1"/>
              </a:solidFill>
            </a:endParaRPr>
          </a:p>
          <a:p>
            <a:pPr rtl="1"/>
            <a:r>
              <a:rPr lang="ar-SA" sz="4400" b="1" dirty="0">
                <a:solidFill>
                  <a:schemeClr val="bg1"/>
                </a:solidFill>
              </a:rPr>
              <a:t>با قوت خون پر </a:t>
            </a:r>
            <a:r>
              <a:rPr lang="ar-SA" sz="4400" b="1" dirty="0" smtClean="0">
                <a:solidFill>
                  <a:schemeClr val="bg1"/>
                </a:solidFill>
              </a:rPr>
              <a:t>بهایت</a:t>
            </a:r>
            <a:endParaRPr lang="en-US" sz="4400" b="1" dirty="0" smtClean="0">
              <a:solidFill>
                <a:schemeClr val="bg1"/>
              </a:solidFill>
            </a:endParaRPr>
          </a:p>
          <a:p>
            <a:pPr rtl="1"/>
            <a:r>
              <a:rPr lang="ar-SA" sz="4400" b="1" dirty="0" smtClean="0">
                <a:solidFill>
                  <a:schemeClr val="bg1"/>
                </a:solidFill>
              </a:rPr>
              <a:t>محو </a:t>
            </a:r>
            <a:r>
              <a:rPr lang="ar-SA" sz="4400" b="1" dirty="0">
                <a:solidFill>
                  <a:schemeClr val="bg1"/>
                </a:solidFill>
              </a:rPr>
              <a:t>کردی عصیانم را</a:t>
            </a:r>
            <a:endParaRPr lang="en-US" sz="60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4306734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8" y="3018"/>
            <a:ext cx="9144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-76200"/>
            <a:ext cx="9144000" cy="6096000"/>
          </a:xfrm>
        </p:spPr>
        <p:txBody>
          <a:bodyPr>
            <a:noAutofit/>
          </a:bodyPr>
          <a:lstStyle/>
          <a:p>
            <a:pPr marL="0" indent="0" algn="ctr" rtl="1">
              <a:buNone/>
            </a:pPr>
            <a:endParaRPr lang="en-US" sz="6000" b="1" dirty="0" smtClean="0">
              <a:solidFill>
                <a:schemeClr val="bg1"/>
              </a:solidFill>
            </a:endParaRPr>
          </a:p>
          <a:p>
            <a:pPr marL="0" indent="0" algn="ctr" rtl="1">
              <a:buNone/>
            </a:pPr>
            <a:r>
              <a:rPr lang="ar-SA" sz="4400" b="1" dirty="0">
                <a:solidFill>
                  <a:schemeClr val="bg1"/>
                </a:solidFill>
              </a:rPr>
              <a:t>پیروزم پیروز چون کردی </a:t>
            </a:r>
            <a:r>
              <a:rPr lang="ar-SA" sz="4400" b="1" dirty="0" smtClean="0">
                <a:solidFill>
                  <a:schemeClr val="bg1"/>
                </a:solidFill>
              </a:rPr>
              <a:t>فدا</a:t>
            </a:r>
            <a:endParaRPr lang="en-US" sz="4400" b="1" dirty="0" smtClean="0">
              <a:solidFill>
                <a:schemeClr val="bg1"/>
              </a:solidFill>
            </a:endParaRPr>
          </a:p>
          <a:p>
            <a:pPr marL="0" indent="0" algn="ctr" rtl="1">
              <a:buNone/>
            </a:pPr>
            <a:r>
              <a:rPr lang="ar-SA" sz="4400" b="1" dirty="0" smtClean="0">
                <a:solidFill>
                  <a:schemeClr val="bg1"/>
                </a:solidFill>
              </a:rPr>
              <a:t>جان </a:t>
            </a:r>
            <a:r>
              <a:rPr lang="ar-SA" sz="4400" b="1" dirty="0">
                <a:solidFill>
                  <a:schemeClr val="bg1"/>
                </a:solidFill>
              </a:rPr>
              <a:t>خود بر صلیب </a:t>
            </a:r>
            <a:r>
              <a:rPr lang="ar-SA" sz="4400" b="1" dirty="0" smtClean="0">
                <a:solidFill>
                  <a:schemeClr val="bg1"/>
                </a:solidFill>
              </a:rPr>
              <a:t>جلجتا</a:t>
            </a:r>
            <a:endParaRPr lang="en-US" sz="4400" b="1" dirty="0" smtClean="0">
              <a:solidFill>
                <a:schemeClr val="bg1"/>
              </a:solidFill>
            </a:endParaRPr>
          </a:p>
          <a:p>
            <a:pPr marL="0" indent="0" algn="ctr" rtl="1">
              <a:buNone/>
            </a:pPr>
            <a:r>
              <a:rPr lang="ar-SA" sz="4400" b="1" dirty="0">
                <a:solidFill>
                  <a:schemeClr val="bg1"/>
                </a:solidFill>
              </a:rPr>
              <a:t>با مسح تو هر روزه پیش </a:t>
            </a:r>
            <a:r>
              <a:rPr lang="ar-SA" sz="4400" b="1" dirty="0" smtClean="0">
                <a:solidFill>
                  <a:schemeClr val="bg1"/>
                </a:solidFill>
              </a:rPr>
              <a:t>روم</a:t>
            </a:r>
            <a:endParaRPr lang="en-US" sz="4400" b="1" dirty="0" smtClean="0">
              <a:solidFill>
                <a:schemeClr val="bg1"/>
              </a:solidFill>
            </a:endParaRPr>
          </a:p>
          <a:p>
            <a:pPr marL="0" indent="0" algn="ctr" rtl="1">
              <a:buNone/>
            </a:pPr>
            <a:r>
              <a:rPr lang="ar-SA" sz="4400" b="1" dirty="0" smtClean="0">
                <a:solidFill>
                  <a:schemeClr val="bg1"/>
                </a:solidFill>
              </a:rPr>
              <a:t>ای </a:t>
            </a:r>
            <a:r>
              <a:rPr lang="ar-SA" sz="4400" b="1" dirty="0">
                <a:solidFill>
                  <a:schemeClr val="bg1"/>
                </a:solidFill>
              </a:rPr>
              <a:t>حامی و ای همراه</a:t>
            </a:r>
            <a:endParaRPr lang="en-US" sz="115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1024951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8" y="3018"/>
            <a:ext cx="9144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096000"/>
          </a:xfrm>
        </p:spPr>
        <p:txBody>
          <a:bodyPr>
            <a:noAutofit/>
          </a:bodyPr>
          <a:lstStyle/>
          <a:p>
            <a:pPr marL="0" indent="0" algn="ctr" rtl="1">
              <a:buNone/>
            </a:pPr>
            <a:endParaRPr lang="en-US" sz="6000" b="1" dirty="0" smtClean="0">
              <a:solidFill>
                <a:schemeClr val="bg1"/>
              </a:solidFill>
            </a:endParaRPr>
          </a:p>
          <a:p>
            <a:pPr marL="0" indent="0" algn="ctr" rtl="1">
              <a:buNone/>
            </a:pPr>
            <a:r>
              <a:rPr lang="ar-SA" sz="4400" b="1" dirty="0">
                <a:solidFill>
                  <a:schemeClr val="bg1"/>
                </a:solidFill>
              </a:rPr>
              <a:t>سر شیطان را تو خود </a:t>
            </a:r>
            <a:r>
              <a:rPr lang="ar-SA" sz="4400" b="1" dirty="0" smtClean="0">
                <a:solidFill>
                  <a:schemeClr val="bg1"/>
                </a:solidFill>
              </a:rPr>
              <a:t>کوبیدی</a:t>
            </a:r>
            <a:endParaRPr lang="en-US" sz="4400" b="1" dirty="0" smtClean="0">
              <a:solidFill>
                <a:schemeClr val="bg1"/>
              </a:solidFill>
            </a:endParaRPr>
          </a:p>
          <a:p>
            <a:pPr marL="0" indent="0" algn="ctr" rtl="1">
              <a:buNone/>
            </a:pPr>
            <a:r>
              <a:rPr lang="ar-SA" sz="4400" b="1" dirty="0" smtClean="0">
                <a:solidFill>
                  <a:schemeClr val="bg1"/>
                </a:solidFill>
              </a:rPr>
              <a:t>ننگ </a:t>
            </a:r>
            <a:r>
              <a:rPr lang="ar-SA" sz="4400" b="1" dirty="0">
                <a:solidFill>
                  <a:schemeClr val="bg1"/>
                </a:solidFill>
              </a:rPr>
              <a:t>و ظلمت را تو خود </a:t>
            </a:r>
            <a:r>
              <a:rPr lang="ar-SA" sz="4400" b="1" dirty="0" smtClean="0">
                <a:solidFill>
                  <a:schemeClr val="bg1"/>
                </a:solidFill>
              </a:rPr>
              <a:t>برداشتی</a:t>
            </a:r>
            <a:endParaRPr lang="en-US" sz="4400" b="1" dirty="0" smtClean="0">
              <a:solidFill>
                <a:schemeClr val="bg1"/>
              </a:solidFill>
            </a:endParaRPr>
          </a:p>
          <a:p>
            <a:pPr marL="0" indent="0" algn="ctr" rtl="1">
              <a:buNone/>
            </a:pPr>
            <a:r>
              <a:rPr lang="ar-SA" sz="4400" b="1" dirty="0">
                <a:solidFill>
                  <a:schemeClr val="bg1"/>
                </a:solidFill>
              </a:rPr>
              <a:t>قدرت های تاریکی رسوا </a:t>
            </a:r>
            <a:r>
              <a:rPr lang="ar-SA" sz="4400" b="1" dirty="0" smtClean="0">
                <a:solidFill>
                  <a:schemeClr val="bg1"/>
                </a:solidFill>
              </a:rPr>
              <a:t>شد</a:t>
            </a:r>
            <a:endParaRPr lang="en-US" sz="4400" b="1" dirty="0" smtClean="0">
              <a:solidFill>
                <a:schemeClr val="bg1"/>
              </a:solidFill>
            </a:endParaRPr>
          </a:p>
          <a:p>
            <a:pPr marL="0" indent="0" algn="ctr" rtl="1">
              <a:buNone/>
            </a:pPr>
            <a:r>
              <a:rPr lang="ar-SA" sz="4400" b="1" dirty="0" smtClean="0">
                <a:solidFill>
                  <a:schemeClr val="bg1"/>
                </a:solidFill>
              </a:rPr>
              <a:t>جرم </a:t>
            </a:r>
            <a:r>
              <a:rPr lang="ar-SA" sz="4400" b="1" dirty="0">
                <a:solidFill>
                  <a:schemeClr val="bg1"/>
                </a:solidFill>
              </a:rPr>
              <a:t>و گناهانم را بخشیدی</a:t>
            </a:r>
            <a:endParaRPr lang="en-US" sz="6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4431673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8" y="3018"/>
            <a:ext cx="9144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096000"/>
          </a:xfrm>
        </p:spPr>
        <p:txBody>
          <a:bodyPr>
            <a:noAutofit/>
          </a:bodyPr>
          <a:lstStyle/>
          <a:p>
            <a:pPr marL="0" indent="0" algn="ctr" rtl="1">
              <a:buNone/>
            </a:pPr>
            <a:r>
              <a:rPr lang="ar-SA" sz="4400" b="1" dirty="0">
                <a:solidFill>
                  <a:schemeClr val="bg1"/>
                </a:solidFill>
              </a:rPr>
              <a:t>بر دشمن یکسر پیروزی </a:t>
            </a:r>
            <a:r>
              <a:rPr lang="ar-SA" sz="4400" b="1" dirty="0" smtClean="0">
                <a:solidFill>
                  <a:schemeClr val="bg1"/>
                </a:solidFill>
              </a:rPr>
              <a:t>یافتی</a:t>
            </a:r>
            <a:endParaRPr lang="en-US" sz="4400" b="1" dirty="0" smtClean="0">
              <a:solidFill>
                <a:schemeClr val="bg1"/>
              </a:solidFill>
            </a:endParaRPr>
          </a:p>
          <a:p>
            <a:pPr marL="0" indent="0" algn="ctr" rtl="1">
              <a:buNone/>
            </a:pPr>
            <a:r>
              <a:rPr lang="ar-SA" sz="4400" b="1" dirty="0" smtClean="0">
                <a:solidFill>
                  <a:schemeClr val="bg1"/>
                </a:solidFill>
              </a:rPr>
              <a:t>ای </a:t>
            </a:r>
            <a:r>
              <a:rPr lang="ar-SA" sz="4400" b="1" dirty="0">
                <a:solidFill>
                  <a:schemeClr val="bg1"/>
                </a:solidFill>
              </a:rPr>
              <a:t>سردار لشکر </a:t>
            </a:r>
            <a:r>
              <a:rPr lang="ar-SA" sz="4400" b="1" dirty="0" smtClean="0">
                <a:solidFill>
                  <a:schemeClr val="bg1"/>
                </a:solidFill>
              </a:rPr>
              <a:t>آسمانی</a:t>
            </a:r>
            <a:endParaRPr lang="en-US" sz="4400" b="1" dirty="0" smtClean="0">
              <a:solidFill>
                <a:schemeClr val="bg1"/>
              </a:solidFill>
            </a:endParaRPr>
          </a:p>
          <a:p>
            <a:pPr marL="0" indent="0" algn="ctr" rtl="1">
              <a:buNone/>
            </a:pPr>
            <a:r>
              <a:rPr lang="ar-SA" sz="4400" b="1" dirty="0">
                <a:solidFill>
                  <a:schemeClr val="bg1"/>
                </a:solidFill>
              </a:rPr>
              <a:t>سند قرض گناه باطل </a:t>
            </a:r>
            <a:r>
              <a:rPr lang="ar-SA" sz="4400" b="1" dirty="0" smtClean="0">
                <a:solidFill>
                  <a:schemeClr val="bg1"/>
                </a:solidFill>
              </a:rPr>
              <a:t>شد</a:t>
            </a:r>
            <a:endParaRPr lang="en-US" sz="4400" b="1" dirty="0" smtClean="0">
              <a:solidFill>
                <a:schemeClr val="bg1"/>
              </a:solidFill>
            </a:endParaRPr>
          </a:p>
          <a:p>
            <a:pPr marL="0" indent="0" algn="ctr" rtl="1">
              <a:buNone/>
            </a:pPr>
            <a:r>
              <a:rPr lang="ar-SA" sz="4400" b="1" dirty="0" smtClean="0">
                <a:solidFill>
                  <a:schemeClr val="bg1"/>
                </a:solidFill>
              </a:rPr>
              <a:t>از </a:t>
            </a:r>
            <a:r>
              <a:rPr lang="ar-SA" sz="4400" b="1" dirty="0">
                <a:solidFill>
                  <a:schemeClr val="bg1"/>
                </a:solidFill>
              </a:rPr>
              <a:t>موت و لعنت نجاتم دادی</a:t>
            </a:r>
            <a:endParaRPr lang="en-US" sz="8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661187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8" y="3018"/>
            <a:ext cx="9144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-457200"/>
            <a:ext cx="9144000" cy="6096000"/>
          </a:xfrm>
        </p:spPr>
        <p:txBody>
          <a:bodyPr>
            <a:noAutofit/>
          </a:bodyPr>
          <a:lstStyle/>
          <a:p>
            <a:pPr marL="0" indent="0" algn="ctr" rtl="1">
              <a:buNone/>
            </a:pPr>
            <a:endParaRPr lang="en-US" sz="8000" b="1" dirty="0" smtClean="0">
              <a:solidFill>
                <a:schemeClr val="bg1"/>
              </a:solidFill>
            </a:endParaRPr>
          </a:p>
          <a:p>
            <a:pPr marL="0" indent="0" algn="ctr" rtl="1">
              <a:buNone/>
            </a:pPr>
            <a:r>
              <a:rPr lang="ar-SA" sz="4400" b="1" dirty="0">
                <a:solidFill>
                  <a:schemeClr val="bg1"/>
                </a:solidFill>
              </a:rPr>
              <a:t>آزادم آزادم در تو </a:t>
            </a:r>
            <a:r>
              <a:rPr lang="ar-SA" sz="4400" b="1" dirty="0" smtClean="0">
                <a:solidFill>
                  <a:schemeClr val="bg1"/>
                </a:solidFill>
              </a:rPr>
              <a:t>عیسی</a:t>
            </a:r>
            <a:endParaRPr lang="en-US" sz="4400" b="1" dirty="0" smtClean="0">
              <a:solidFill>
                <a:schemeClr val="bg1"/>
              </a:solidFill>
            </a:endParaRPr>
          </a:p>
          <a:p>
            <a:pPr marL="0" indent="0" algn="ctr" rtl="1">
              <a:buNone/>
            </a:pPr>
            <a:r>
              <a:rPr lang="ar-SA" sz="4400" b="1" dirty="0" smtClean="0">
                <a:solidFill>
                  <a:schemeClr val="bg1"/>
                </a:solidFill>
              </a:rPr>
              <a:t>از </a:t>
            </a:r>
            <a:r>
              <a:rPr lang="ar-SA" sz="4400" b="1" dirty="0">
                <a:solidFill>
                  <a:schemeClr val="bg1"/>
                </a:solidFill>
              </a:rPr>
              <a:t>شرم و تاوان هر نوع خطا </a:t>
            </a:r>
            <a:endParaRPr lang="en-US" sz="4400" b="1" dirty="0">
              <a:solidFill>
                <a:schemeClr val="bg1"/>
              </a:solidFill>
            </a:endParaRPr>
          </a:p>
          <a:p>
            <a:pPr marL="0" indent="0" algn="ctr" rtl="1">
              <a:buNone/>
            </a:pPr>
            <a:r>
              <a:rPr lang="ar-SA" sz="4400" b="1" dirty="0">
                <a:solidFill>
                  <a:schemeClr val="bg1"/>
                </a:solidFill>
              </a:rPr>
              <a:t>دارم حیات و شادی </a:t>
            </a:r>
            <a:r>
              <a:rPr lang="ar-SA" sz="4400" b="1" dirty="0" smtClean="0">
                <a:solidFill>
                  <a:schemeClr val="bg1"/>
                </a:solidFill>
              </a:rPr>
              <a:t>نجات</a:t>
            </a:r>
            <a:endParaRPr lang="en-US" sz="4400" b="1" dirty="0" smtClean="0">
              <a:solidFill>
                <a:schemeClr val="bg1"/>
              </a:solidFill>
            </a:endParaRPr>
          </a:p>
          <a:p>
            <a:pPr marL="0" indent="0" algn="ctr" rtl="1">
              <a:buNone/>
            </a:pPr>
            <a:r>
              <a:rPr lang="ar-SA" sz="4400" b="1" dirty="0" smtClean="0">
                <a:solidFill>
                  <a:schemeClr val="bg1"/>
                </a:solidFill>
              </a:rPr>
              <a:t>فیض </a:t>
            </a:r>
            <a:r>
              <a:rPr lang="ar-SA" sz="4400" b="1" dirty="0">
                <a:solidFill>
                  <a:schemeClr val="bg1"/>
                </a:solidFill>
              </a:rPr>
              <a:t>تو چه بی همتا </a:t>
            </a:r>
            <a:endParaRPr lang="en-US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9270109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8" y="3018"/>
            <a:ext cx="9144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096000"/>
          </a:xfrm>
        </p:spPr>
        <p:txBody>
          <a:bodyPr>
            <a:noAutofit/>
          </a:bodyPr>
          <a:lstStyle/>
          <a:p>
            <a:pPr marL="0" indent="0" algn="ctr" rtl="1">
              <a:buNone/>
            </a:pPr>
            <a:r>
              <a:rPr lang="ar-SA" sz="4400" b="1" dirty="0" smtClean="0">
                <a:solidFill>
                  <a:schemeClr val="bg1"/>
                </a:solidFill>
              </a:rPr>
              <a:t>پیروزم </a:t>
            </a:r>
            <a:r>
              <a:rPr lang="ar-SA" sz="4400" b="1" dirty="0">
                <a:solidFill>
                  <a:schemeClr val="bg1"/>
                </a:solidFill>
              </a:rPr>
              <a:t>پیروزم در تو </a:t>
            </a:r>
            <a:r>
              <a:rPr lang="ar-SA" sz="4400" b="1" dirty="0" smtClean="0">
                <a:solidFill>
                  <a:schemeClr val="bg1"/>
                </a:solidFill>
              </a:rPr>
              <a:t>عیسی</a:t>
            </a:r>
            <a:endParaRPr lang="en-US" sz="4400" b="1" dirty="0" smtClean="0">
              <a:solidFill>
                <a:schemeClr val="bg1"/>
              </a:solidFill>
            </a:endParaRPr>
          </a:p>
          <a:p>
            <a:pPr marL="0" indent="0" algn="ctr" rtl="1">
              <a:buNone/>
            </a:pPr>
            <a:r>
              <a:rPr lang="ar-SA" sz="4400" b="1" dirty="0" smtClean="0">
                <a:solidFill>
                  <a:schemeClr val="bg1"/>
                </a:solidFill>
              </a:rPr>
              <a:t>چون </a:t>
            </a:r>
            <a:r>
              <a:rPr lang="ar-SA" sz="4400" b="1" dirty="0">
                <a:solidFill>
                  <a:schemeClr val="bg1"/>
                </a:solidFill>
              </a:rPr>
              <a:t>تویی منجی و هم پادشاه </a:t>
            </a:r>
            <a:endParaRPr lang="en-US" sz="4400" b="1" dirty="0">
              <a:solidFill>
                <a:schemeClr val="bg1"/>
              </a:solidFill>
            </a:endParaRPr>
          </a:p>
          <a:p>
            <a:pPr marL="0" indent="0" algn="ctr" rtl="1">
              <a:buNone/>
            </a:pPr>
            <a:r>
              <a:rPr lang="ar-SA" sz="4400" b="1" dirty="0">
                <a:solidFill>
                  <a:schemeClr val="bg1"/>
                </a:solidFill>
              </a:rPr>
              <a:t>پناه و تکیه گاهم در </a:t>
            </a:r>
            <a:r>
              <a:rPr lang="ar-SA" sz="4400" b="1" dirty="0" smtClean="0">
                <a:solidFill>
                  <a:schemeClr val="bg1"/>
                </a:solidFill>
              </a:rPr>
              <a:t>دنیا</a:t>
            </a:r>
            <a:endParaRPr lang="en-US" sz="4400" b="1" dirty="0" smtClean="0">
              <a:solidFill>
                <a:schemeClr val="bg1"/>
              </a:solidFill>
            </a:endParaRPr>
          </a:p>
          <a:p>
            <a:pPr marL="0" indent="0" algn="ctr" rtl="1">
              <a:buNone/>
            </a:pPr>
            <a:r>
              <a:rPr lang="ar-SA" sz="4400" b="1" dirty="0" smtClean="0">
                <a:solidFill>
                  <a:schemeClr val="bg1"/>
                </a:solidFill>
              </a:rPr>
              <a:t>تنها </a:t>
            </a:r>
            <a:r>
              <a:rPr lang="ar-SA" sz="4400" b="1" dirty="0">
                <a:solidFill>
                  <a:schemeClr val="bg1"/>
                </a:solidFill>
              </a:rPr>
              <a:t>تویی مسیحا </a:t>
            </a:r>
            <a:endParaRPr lang="en-US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8702608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</TotalTime>
  <Words>126</Words>
  <Application>Microsoft Office PowerPoint</Application>
  <PresentationFormat>On-screen Show (4:3)</PresentationFormat>
  <Paragraphs>27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 School-NoComputer</dc:creator>
  <cp:lastModifiedBy>Joe-4</cp:lastModifiedBy>
  <cp:revision>57</cp:revision>
  <dcterms:created xsi:type="dcterms:W3CDTF">2011-05-11T04:49:46Z</dcterms:created>
  <dcterms:modified xsi:type="dcterms:W3CDTF">2024-06-20T18:58:17Z</dcterms:modified>
</cp:coreProperties>
</file>