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8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هان چه دوست است ما را </a:t>
            </a:r>
            <a:r>
              <a:rPr lang="fa-IR" sz="4400" b="1" dirty="0" smtClean="0">
                <a:solidFill>
                  <a:schemeClr val="bg1"/>
                </a:solidFill>
              </a:rPr>
              <a:t>عیسی</a:t>
            </a: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که </a:t>
            </a:r>
            <a:r>
              <a:rPr lang="fa-IR" sz="4400" b="1" dirty="0">
                <a:solidFill>
                  <a:schemeClr val="bg1"/>
                </a:solidFill>
              </a:rPr>
              <a:t>برده رنجهای </a:t>
            </a:r>
            <a:r>
              <a:rPr lang="fa-IR" sz="4400" b="1" dirty="0" smtClean="0">
                <a:solidFill>
                  <a:schemeClr val="bg1"/>
                </a:solidFill>
              </a:rPr>
              <a:t>ما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باید که طلب </a:t>
            </a:r>
            <a:r>
              <a:rPr lang="fa-IR" sz="4400" b="1" dirty="0" smtClean="0">
                <a:solidFill>
                  <a:schemeClr val="bg1"/>
                </a:solidFill>
              </a:rPr>
              <a:t>نماییم</a:t>
            </a: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هر </a:t>
            </a:r>
            <a:r>
              <a:rPr lang="fa-IR" sz="4400" b="1" dirty="0">
                <a:solidFill>
                  <a:schemeClr val="bg1"/>
                </a:solidFill>
              </a:rPr>
              <a:t>چیز از حق در </a:t>
            </a:r>
            <a:r>
              <a:rPr lang="fa-IR" sz="4400" b="1" dirty="0" smtClean="0">
                <a:solidFill>
                  <a:schemeClr val="bg1"/>
                </a:solidFill>
              </a:rPr>
              <a:t>دعا</a:t>
            </a:r>
            <a:endParaRPr lang="en-US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چه رنج و غمهای </a:t>
            </a:r>
            <a:r>
              <a:rPr lang="fa-IR" sz="4400" b="1" dirty="0" smtClean="0">
                <a:solidFill>
                  <a:schemeClr val="bg1"/>
                </a:solidFill>
              </a:rPr>
              <a:t>زیاد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هجوم </a:t>
            </a:r>
            <a:r>
              <a:rPr lang="fa-IR" sz="4400" b="1" dirty="0">
                <a:solidFill>
                  <a:schemeClr val="bg1"/>
                </a:solidFill>
              </a:rPr>
              <a:t>آورده بر ما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از آن رو که نمی </a:t>
            </a:r>
            <a:r>
              <a:rPr lang="fa-IR" sz="4400" b="1" dirty="0" smtClean="0">
                <a:solidFill>
                  <a:schemeClr val="bg1"/>
                </a:solidFill>
              </a:rPr>
              <a:t>خواهیم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هر </a:t>
            </a:r>
            <a:r>
              <a:rPr lang="fa-IR" sz="4400" b="1" dirty="0">
                <a:solidFill>
                  <a:schemeClr val="bg1"/>
                </a:solidFill>
              </a:rPr>
              <a:t>چیز از حق در دعا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اگر تجربیات </a:t>
            </a:r>
            <a:r>
              <a:rPr lang="fa-IR" sz="4400" b="1" dirty="0" smtClean="0">
                <a:solidFill>
                  <a:schemeClr val="bg1"/>
                </a:solidFill>
              </a:rPr>
              <a:t>داریم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اگر </a:t>
            </a:r>
            <a:r>
              <a:rPr lang="fa-IR" sz="4400" b="1" dirty="0">
                <a:solidFill>
                  <a:schemeClr val="bg1"/>
                </a:solidFill>
              </a:rPr>
              <a:t>زحمت در هر جا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ما را چه دلتنگی </a:t>
            </a:r>
            <a:r>
              <a:rPr lang="fa-IR" sz="4400" b="1" dirty="0" smtClean="0">
                <a:solidFill>
                  <a:schemeClr val="bg1"/>
                </a:solidFill>
              </a:rPr>
              <a:t>بریم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جمله </a:t>
            </a:r>
            <a:r>
              <a:rPr lang="fa-IR" sz="4400" b="1" dirty="0">
                <a:solidFill>
                  <a:schemeClr val="bg1"/>
                </a:solidFill>
              </a:rPr>
              <a:t>نزدش در </a:t>
            </a:r>
            <a:r>
              <a:rPr lang="fa-IR" sz="4400" b="1" dirty="0" smtClean="0">
                <a:solidFill>
                  <a:schemeClr val="bg1"/>
                </a:solidFill>
              </a:rPr>
              <a:t>دعا</a:t>
            </a: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3167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آیا </a:t>
            </a:r>
            <a:r>
              <a:rPr lang="fa-IR" sz="4400" b="1" dirty="0">
                <a:solidFill>
                  <a:schemeClr val="bg1"/>
                </a:solidFill>
              </a:rPr>
              <a:t>کسی باشد چو </a:t>
            </a:r>
            <a:r>
              <a:rPr lang="fa-IR" sz="4400" b="1" dirty="0" smtClean="0">
                <a:solidFill>
                  <a:schemeClr val="bg1"/>
                </a:solidFill>
              </a:rPr>
              <a:t>او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تا </a:t>
            </a:r>
            <a:r>
              <a:rPr lang="fa-IR" sz="4400" b="1" dirty="0">
                <a:solidFill>
                  <a:schemeClr val="bg1"/>
                </a:solidFill>
              </a:rPr>
              <a:t>بردارد غم </a:t>
            </a:r>
            <a:r>
              <a:rPr lang="fa-IR" sz="4400" b="1" dirty="0" smtClean="0">
                <a:solidFill>
                  <a:schemeClr val="bg1"/>
                </a:solidFill>
              </a:rPr>
              <a:t>ما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عیسی بداند ضعف </a:t>
            </a:r>
            <a:r>
              <a:rPr lang="fa-IR" sz="4400" b="1" dirty="0" smtClean="0">
                <a:solidFill>
                  <a:schemeClr val="bg1"/>
                </a:solidFill>
              </a:rPr>
              <a:t>ما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آریم </a:t>
            </a:r>
            <a:r>
              <a:rPr lang="fa-IR" sz="4400" b="1" dirty="0">
                <a:solidFill>
                  <a:schemeClr val="bg1"/>
                </a:solidFill>
              </a:rPr>
              <a:t>نزدش در دعا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61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6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خسته ضعیفیم </a:t>
            </a:r>
            <a:r>
              <a:rPr lang="fa-IR" sz="4400" b="1" dirty="0" smtClean="0">
                <a:solidFill>
                  <a:schemeClr val="bg1"/>
                </a:solidFill>
              </a:rPr>
              <a:t>جملگی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در </a:t>
            </a:r>
            <a:r>
              <a:rPr lang="fa-IR" sz="4400" b="1" dirty="0">
                <a:solidFill>
                  <a:schemeClr val="bg1"/>
                </a:solidFill>
              </a:rPr>
              <a:t>زیر بار </a:t>
            </a:r>
            <a:r>
              <a:rPr lang="fa-IR" sz="4400" b="1" dirty="0" smtClean="0">
                <a:solidFill>
                  <a:schemeClr val="bg1"/>
                </a:solidFill>
              </a:rPr>
              <a:t>فکرها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عیسی پناه ما </a:t>
            </a:r>
            <a:r>
              <a:rPr lang="fa-IR" sz="4400" b="1" dirty="0" smtClean="0">
                <a:solidFill>
                  <a:schemeClr val="bg1"/>
                </a:solidFill>
              </a:rPr>
              <a:t>بود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آریم </a:t>
            </a:r>
            <a:r>
              <a:rPr lang="fa-IR" sz="4400" b="1" dirty="0">
                <a:solidFill>
                  <a:schemeClr val="bg1"/>
                </a:solidFill>
              </a:rPr>
              <a:t>نزدش در دعا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27010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4572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8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جواب او چه تاخیر </a:t>
            </a:r>
            <a:r>
              <a:rPr lang="fa-IR" sz="4400" b="1" dirty="0" smtClean="0">
                <a:solidFill>
                  <a:schemeClr val="bg1"/>
                </a:solidFill>
              </a:rPr>
              <a:t>شود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اصرار </a:t>
            </a:r>
            <a:r>
              <a:rPr lang="fa-IR" sz="4400" b="1" dirty="0">
                <a:solidFill>
                  <a:schemeClr val="bg1"/>
                </a:solidFill>
              </a:rPr>
              <a:t>می کن در </a:t>
            </a:r>
            <a:r>
              <a:rPr lang="fa-IR" sz="4400" b="1" dirty="0" smtClean="0">
                <a:solidFill>
                  <a:schemeClr val="bg1"/>
                </a:solidFill>
              </a:rPr>
              <a:t>دعا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در ظل رافت او </a:t>
            </a:r>
            <a:r>
              <a:rPr lang="fa-IR" sz="4400" b="1" dirty="0" smtClean="0">
                <a:solidFill>
                  <a:schemeClr val="bg1"/>
                </a:solidFill>
              </a:rPr>
              <a:t>ما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یابیم </a:t>
            </a:r>
            <a:r>
              <a:rPr lang="fa-IR" sz="4400" b="1" dirty="0">
                <a:solidFill>
                  <a:schemeClr val="bg1"/>
                </a:solidFill>
              </a:rPr>
              <a:t>همی آرام را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70260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110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55</cp:revision>
  <dcterms:created xsi:type="dcterms:W3CDTF">2011-05-11T04:49:46Z</dcterms:created>
  <dcterms:modified xsi:type="dcterms:W3CDTF">2024-06-20T18:18:57Z</dcterms:modified>
</cp:coreProperties>
</file>