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5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048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8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بر سرتاسر ایران، بر هر کوی و خیابان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بارد فیضی چون باران، از عیسی شاه شاهان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ای همه گرانباران، شب می رسد به پایان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عیسی خدای نیکوست، مهر او تا جاودان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از </a:t>
            </a:r>
            <a:r>
              <a:rPr lang="fa-IR" sz="4400" b="1" dirty="0">
                <a:solidFill>
                  <a:schemeClr val="bg1"/>
                </a:solidFill>
              </a:rPr>
              <a:t>اهواز و آبادان، تا ایلام و </a:t>
            </a:r>
            <a:r>
              <a:rPr lang="fa-IR" sz="4400" b="1" dirty="0" smtClean="0">
                <a:solidFill>
                  <a:schemeClr val="bg1"/>
                </a:solidFill>
              </a:rPr>
              <a:t>خراسان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سیستان </a:t>
            </a:r>
            <a:r>
              <a:rPr lang="fa-IR" sz="4400" b="1" dirty="0">
                <a:solidFill>
                  <a:schemeClr val="bg1"/>
                </a:solidFill>
              </a:rPr>
              <a:t>و بلوچستان، نزد عیسی </a:t>
            </a:r>
            <a:r>
              <a:rPr lang="fa-IR" sz="4400" b="1" dirty="0" smtClean="0">
                <a:solidFill>
                  <a:schemeClr val="bg1"/>
                </a:solidFill>
              </a:rPr>
              <a:t>بیایید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در فارس و آذربایجان، در گیلان و کردستان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در اصفهان و تهران، فیض او را سرایید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فیض </a:t>
            </a:r>
            <a:r>
              <a:rPr lang="fa-IR" sz="4400" b="1" dirty="0">
                <a:solidFill>
                  <a:schemeClr val="bg1"/>
                </a:solidFill>
              </a:rPr>
              <a:t>عظیم خدا، نجات را کرد مهیا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عیسی بگشوده آغوش تا جوید گمگشته را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ای تمام مسکینان، ای همه گنهکاران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نور صلیب عیساست، تنها راه سوی آسمان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endParaRPr lang="en-US" sz="1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3167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8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از بوشهر و هرمزگان، تا یزد و </a:t>
            </a:r>
            <a:r>
              <a:rPr lang="fa-IR" sz="4400" b="1" dirty="0" smtClean="0">
                <a:solidFill>
                  <a:schemeClr val="bg1"/>
                </a:solidFill>
              </a:rPr>
              <a:t>مازندران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کرمانشاه </a:t>
            </a:r>
            <a:r>
              <a:rPr lang="fa-IR" sz="4400" b="1" dirty="0">
                <a:solidFill>
                  <a:schemeClr val="bg1"/>
                </a:solidFill>
              </a:rPr>
              <a:t>و گلستان، نزد عیسی بیایید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در اردبیل و کرمان، در قم و یزد و سمنان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در هر شهر و بیابان، فیض او را سرایید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611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در </a:t>
            </a:r>
            <a:r>
              <a:rPr lang="fa-IR" sz="4400" b="1" dirty="0">
                <a:solidFill>
                  <a:schemeClr val="bg1"/>
                </a:solidFill>
              </a:rPr>
              <a:t>سرتاسر ایران، می شکند بند و زندان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آزاد و خوش و شادان، نزد عیسی بیایید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ای شما گرانباران، ای همه گنهکاران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دل را به او سپارید، فیض او را سرایید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27010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172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53</cp:revision>
  <dcterms:created xsi:type="dcterms:W3CDTF">2011-05-11T04:49:46Z</dcterms:created>
  <dcterms:modified xsi:type="dcterms:W3CDTF">2024-06-18T23:11:11Z</dcterms:modified>
</cp:coreProperties>
</file>