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6" d="100"/>
          <a:sy n="106" d="100"/>
        </p:scale>
        <p:origin x="175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ای </a:t>
            </a:r>
            <a:r>
              <a:rPr lang="fa-IR" sz="4400" b="1" dirty="0">
                <a:solidFill>
                  <a:schemeClr val="bg1"/>
                </a:solidFill>
              </a:rPr>
              <a:t>تو تنها خوب </a:t>
            </a:r>
            <a:r>
              <a:rPr lang="fa-IR" sz="4400" b="1" dirty="0" smtClean="0">
                <a:solidFill>
                  <a:schemeClr val="bg1"/>
                </a:solidFill>
              </a:rPr>
              <a:t>دنیا، عشق </a:t>
            </a:r>
            <a:r>
              <a:rPr lang="fa-IR" sz="4400" b="1" dirty="0">
                <a:solidFill>
                  <a:schemeClr val="bg1"/>
                </a:solidFill>
              </a:rPr>
              <a:t>تو تا </a:t>
            </a:r>
            <a:r>
              <a:rPr lang="fa-IR" sz="4400" b="1" dirty="0" smtClean="0">
                <a:solidFill>
                  <a:schemeClr val="bg1"/>
                </a:solidFill>
              </a:rPr>
              <a:t>بیکرانها</a:t>
            </a: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ای خدای </a:t>
            </a:r>
            <a:r>
              <a:rPr lang="fa-IR" sz="4400" b="1" dirty="0" smtClean="0">
                <a:solidFill>
                  <a:schemeClr val="bg1"/>
                </a:solidFill>
              </a:rPr>
              <a:t>آفرینش، تخت </a:t>
            </a:r>
            <a:r>
              <a:rPr lang="fa-IR" sz="4400" b="1" dirty="0">
                <a:solidFill>
                  <a:schemeClr val="bg1"/>
                </a:solidFill>
              </a:rPr>
              <a:t>تو بر آسمانها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ای تو تنها نور </a:t>
            </a:r>
            <a:r>
              <a:rPr lang="fa-IR" sz="4400" b="1" dirty="0" smtClean="0">
                <a:solidFill>
                  <a:schemeClr val="bg1"/>
                </a:solidFill>
              </a:rPr>
              <a:t>دنیا، بخششت </a:t>
            </a:r>
            <a:r>
              <a:rPr lang="fa-IR" sz="4400" b="1" dirty="0">
                <a:solidFill>
                  <a:schemeClr val="bg1"/>
                </a:solidFill>
              </a:rPr>
              <a:t>تا کهکشانها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fa-IR" sz="4400" b="1" dirty="0">
                <a:solidFill>
                  <a:schemeClr val="bg1"/>
                </a:solidFill>
              </a:rPr>
              <a:t>بشنو شاهم این </a:t>
            </a:r>
            <a:r>
              <a:rPr lang="fa-IR" sz="4400" b="1" dirty="0" smtClean="0">
                <a:solidFill>
                  <a:schemeClr val="bg1"/>
                </a:solidFill>
              </a:rPr>
              <a:t>نیایش، تاج </a:t>
            </a:r>
            <a:r>
              <a:rPr lang="fa-IR" sz="4400" b="1" dirty="0">
                <a:solidFill>
                  <a:schemeClr val="bg1"/>
                </a:solidFill>
              </a:rPr>
              <a:t>فخرت بر سر ما</a:t>
            </a:r>
            <a:endParaRPr lang="en-US" sz="4400" b="1" dirty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8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که مهرت بی </a:t>
            </a:r>
            <a:r>
              <a:rPr lang="fa-IR" sz="4400" b="1" dirty="0" smtClean="0">
                <a:solidFill>
                  <a:schemeClr val="bg1"/>
                </a:solidFill>
              </a:rPr>
              <a:t>نهایت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کل </a:t>
            </a:r>
            <a:r>
              <a:rPr lang="fa-IR" sz="4400" b="1" dirty="0">
                <a:solidFill>
                  <a:schemeClr val="bg1"/>
                </a:solidFill>
              </a:rPr>
              <a:t>خلقت در پی </a:t>
            </a:r>
            <a:r>
              <a:rPr lang="fa-IR" sz="4400" b="1" dirty="0" smtClean="0">
                <a:solidFill>
                  <a:schemeClr val="bg1"/>
                </a:solidFill>
              </a:rPr>
              <a:t>آن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این تو هستی صلح </a:t>
            </a:r>
            <a:r>
              <a:rPr lang="fa-IR" sz="4400" b="1" dirty="0" smtClean="0">
                <a:solidFill>
                  <a:schemeClr val="bg1"/>
                </a:solidFill>
              </a:rPr>
              <a:t>عالم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این </a:t>
            </a:r>
            <a:r>
              <a:rPr lang="fa-IR" sz="4400" b="1" dirty="0">
                <a:solidFill>
                  <a:schemeClr val="bg1"/>
                </a:solidFill>
              </a:rPr>
              <a:t>تو هستی خوب خوبان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66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با تو غرق شور و </a:t>
            </a:r>
            <a:r>
              <a:rPr lang="fa-IR" sz="4000" b="1" dirty="0" smtClean="0">
                <a:solidFill>
                  <a:schemeClr val="bg1"/>
                </a:solidFill>
              </a:rPr>
              <a:t>حالم، ای </a:t>
            </a:r>
            <a:r>
              <a:rPr lang="fa-IR" sz="4000" b="1" dirty="0">
                <a:solidFill>
                  <a:schemeClr val="bg1"/>
                </a:solidFill>
              </a:rPr>
              <a:t>خدای پر </a:t>
            </a:r>
            <a:r>
              <a:rPr lang="fa-IR" sz="4000" b="1" dirty="0" smtClean="0">
                <a:solidFill>
                  <a:schemeClr val="bg1"/>
                </a:solidFill>
              </a:rPr>
              <a:t>جلالم</a:t>
            </a: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این چه عشق </a:t>
            </a:r>
            <a:r>
              <a:rPr lang="fa-IR" sz="4000" b="1" dirty="0" smtClean="0">
                <a:solidFill>
                  <a:schemeClr val="bg1"/>
                </a:solidFill>
              </a:rPr>
              <a:t>ماندگاریست، که </a:t>
            </a:r>
            <a:r>
              <a:rPr lang="fa-IR" sz="4000" b="1" dirty="0">
                <a:solidFill>
                  <a:schemeClr val="bg1"/>
                </a:solidFill>
              </a:rPr>
              <a:t>خدایی چون تو </a:t>
            </a:r>
            <a:r>
              <a:rPr lang="fa-IR" sz="4000" b="1" dirty="0" smtClean="0">
                <a:solidFill>
                  <a:schemeClr val="bg1"/>
                </a:solidFill>
              </a:rPr>
              <a:t>دارم</a:t>
            </a: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ای تو تنها موجب </a:t>
            </a:r>
            <a:r>
              <a:rPr lang="fa-IR" sz="4000" b="1" dirty="0" smtClean="0">
                <a:solidFill>
                  <a:schemeClr val="bg1"/>
                </a:solidFill>
              </a:rPr>
              <a:t>فیض، ای </a:t>
            </a:r>
            <a:r>
              <a:rPr lang="fa-IR" sz="4000" b="1" dirty="0">
                <a:solidFill>
                  <a:schemeClr val="bg1"/>
                </a:solidFill>
              </a:rPr>
              <a:t>خدای زنده در </a:t>
            </a:r>
            <a:r>
              <a:rPr lang="fa-IR" sz="4000" b="1" dirty="0" smtClean="0">
                <a:solidFill>
                  <a:schemeClr val="bg1"/>
                </a:solidFill>
              </a:rPr>
              <a:t>ما</a:t>
            </a:r>
          </a:p>
          <a:p>
            <a:pPr marL="0" indent="0" algn="ctr" rtl="1">
              <a:buNone/>
            </a:pPr>
            <a:r>
              <a:rPr lang="fa-IR" sz="4000" b="1" dirty="0">
                <a:solidFill>
                  <a:schemeClr val="bg1"/>
                </a:solidFill>
              </a:rPr>
              <a:t>این تو هستی مسح </a:t>
            </a:r>
            <a:r>
              <a:rPr lang="fa-IR" sz="4000" b="1" dirty="0" smtClean="0">
                <a:solidFill>
                  <a:schemeClr val="bg1"/>
                </a:solidFill>
              </a:rPr>
              <a:t>جانم، ای </a:t>
            </a:r>
            <a:r>
              <a:rPr lang="fa-IR" sz="4000" b="1" dirty="0">
                <a:solidFill>
                  <a:schemeClr val="bg1"/>
                </a:solidFill>
              </a:rPr>
              <a:t>تو تنها مسح دنیا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316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" y="301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609600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endParaRPr lang="fa-IR" sz="8800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 که مهرت بی </a:t>
            </a:r>
            <a:r>
              <a:rPr lang="fa-IR" sz="4400" b="1" dirty="0" smtClean="0">
                <a:solidFill>
                  <a:schemeClr val="bg1"/>
                </a:solidFill>
              </a:rPr>
              <a:t>نهایت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کل </a:t>
            </a:r>
            <a:r>
              <a:rPr lang="fa-IR" sz="4400" b="1" dirty="0">
                <a:solidFill>
                  <a:schemeClr val="bg1"/>
                </a:solidFill>
              </a:rPr>
              <a:t>خلقت در پی </a:t>
            </a:r>
            <a:r>
              <a:rPr lang="fa-IR" sz="4400" b="1" dirty="0" smtClean="0">
                <a:solidFill>
                  <a:schemeClr val="bg1"/>
                </a:solidFill>
              </a:rPr>
              <a:t>آن</a:t>
            </a:r>
          </a:p>
          <a:p>
            <a:pPr marL="0" indent="0" algn="ctr" rtl="1">
              <a:buNone/>
            </a:pPr>
            <a:r>
              <a:rPr lang="fa-IR" sz="4400" b="1" dirty="0">
                <a:solidFill>
                  <a:schemeClr val="bg1"/>
                </a:solidFill>
              </a:rPr>
              <a:t>این تو هستی صلح </a:t>
            </a:r>
            <a:r>
              <a:rPr lang="fa-IR" sz="4400" b="1" dirty="0" smtClean="0">
                <a:solidFill>
                  <a:schemeClr val="bg1"/>
                </a:solidFill>
              </a:rPr>
              <a:t>عالم</a:t>
            </a:r>
          </a:p>
          <a:p>
            <a:pPr marL="0" indent="0" algn="ctr" rtl="1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این </a:t>
            </a:r>
            <a:r>
              <a:rPr lang="fa-IR" sz="4400" b="1" dirty="0">
                <a:solidFill>
                  <a:schemeClr val="bg1"/>
                </a:solidFill>
              </a:rPr>
              <a:t>تو هستی خوب خوبان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61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52</cp:revision>
  <dcterms:created xsi:type="dcterms:W3CDTF">2011-05-11T04:49:46Z</dcterms:created>
  <dcterms:modified xsi:type="dcterms:W3CDTF">2024-06-18T22:37:43Z</dcterms:modified>
</cp:coreProperties>
</file>