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ای سرور </a:t>
            </a:r>
            <a:r>
              <a:rPr lang="fa-IR" sz="4400" b="1" dirty="0" smtClean="0">
                <a:solidFill>
                  <a:schemeClr val="bg1"/>
                </a:solidFill>
              </a:rPr>
              <a:t>محبوب، </a:t>
            </a:r>
            <a:r>
              <a:rPr lang="fa-IR" sz="4400" b="1" dirty="0">
                <a:solidFill>
                  <a:schemeClr val="bg1"/>
                </a:solidFill>
              </a:rPr>
              <a:t>ای نور عمرم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سوی تو من می </a:t>
            </a:r>
            <a:r>
              <a:rPr lang="fa-IR" sz="4400" b="1" dirty="0" smtClean="0">
                <a:solidFill>
                  <a:schemeClr val="bg1"/>
                </a:solidFill>
              </a:rPr>
              <a:t>آیم، پس </a:t>
            </a:r>
            <a:r>
              <a:rPr lang="fa-IR" sz="4400" b="1" dirty="0">
                <a:solidFill>
                  <a:schemeClr val="bg1"/>
                </a:solidFill>
              </a:rPr>
              <a:t>بیدارم کن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روح </a:t>
            </a:r>
            <a:r>
              <a:rPr lang="fa-IR" sz="4400" b="1" dirty="0">
                <a:solidFill>
                  <a:schemeClr val="bg1"/>
                </a:solidFill>
              </a:rPr>
              <a:t>و عروس میگویند ای خداوند </a:t>
            </a:r>
            <a:r>
              <a:rPr lang="fa-IR" sz="4400" b="1" dirty="0" smtClean="0">
                <a:solidFill>
                  <a:schemeClr val="bg1"/>
                </a:solidFill>
              </a:rPr>
              <a:t>ما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بیا  </a:t>
            </a:r>
            <a:r>
              <a:rPr lang="fa-IR" sz="4400" b="1" dirty="0">
                <a:solidFill>
                  <a:schemeClr val="bg1"/>
                </a:solidFill>
              </a:rPr>
              <a:t>ای مسیح</a:t>
            </a:r>
            <a:r>
              <a:rPr lang="en-US" sz="4400" b="1" dirty="0">
                <a:solidFill>
                  <a:schemeClr val="bg1"/>
                </a:solidFill>
              </a:rPr>
              <a:t>	    </a:t>
            </a:r>
            <a:r>
              <a:rPr lang="fa-IR" sz="4400" b="1" dirty="0">
                <a:solidFill>
                  <a:schemeClr val="bg1"/>
                </a:solidFill>
              </a:rPr>
              <a:t>بیا  ای مسیح</a:t>
            </a:r>
            <a:endParaRPr lang="en-US" sz="4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195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8800" b="1" dirty="0" smtClean="0">
              <a:solidFill>
                <a:schemeClr val="bg1"/>
              </a:solidFill>
            </a:endParaRPr>
          </a:p>
          <a:p>
            <a:pPr rtl="1"/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مشتاق روز تو </a:t>
            </a:r>
            <a:r>
              <a:rPr lang="fa-IR" sz="4400" b="1" dirty="0" smtClean="0">
                <a:solidFill>
                  <a:schemeClr val="bg1"/>
                </a:solidFill>
              </a:rPr>
              <a:t>هستم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محتاح </a:t>
            </a:r>
            <a:r>
              <a:rPr lang="fa-IR" sz="4400" b="1" dirty="0">
                <a:solidFill>
                  <a:schemeClr val="bg1"/>
                </a:solidFill>
              </a:rPr>
              <a:t>روی تو هستم (2</a:t>
            </a:r>
            <a:r>
              <a:rPr lang="fa-IR" sz="4400" b="1" dirty="0" smtClean="0">
                <a:solidFill>
                  <a:schemeClr val="bg1"/>
                </a:solidFill>
              </a:rPr>
              <a:t>)</a:t>
            </a: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بیا  ای مسیح (2)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0134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منجی محبوب ای نورعمرم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سوی تو من می آیم</a:t>
            </a:r>
            <a:r>
              <a:rPr lang="en-US" sz="4400" b="1" dirty="0">
                <a:solidFill>
                  <a:schemeClr val="bg1"/>
                </a:solidFill>
              </a:rPr>
              <a:t> 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پس </a:t>
            </a:r>
            <a:r>
              <a:rPr lang="fa-IR" sz="4400" b="1" dirty="0">
                <a:solidFill>
                  <a:schemeClr val="bg1"/>
                </a:solidFill>
              </a:rPr>
              <a:t>بیدارم کن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تنها به حضور تو من </a:t>
            </a:r>
            <a:r>
              <a:rPr lang="fa-IR" sz="4400" b="1" dirty="0" smtClean="0">
                <a:solidFill>
                  <a:schemeClr val="bg1"/>
                </a:solidFill>
              </a:rPr>
              <a:t>محتاجم</a:t>
            </a:r>
            <a:endParaRPr lang="fa-IR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بیدارم کن مسیح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بیدارم کن مسیح</a:t>
            </a:r>
            <a:endParaRPr lang="en-US" sz="96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600" b="1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مشتاق روح تو هستم 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محتاج لمس قویت (2</a:t>
            </a:r>
            <a:r>
              <a:rPr lang="fa-IR" sz="4400" b="1" dirty="0" smtClean="0">
                <a:solidFill>
                  <a:schemeClr val="bg1"/>
                </a:solidFill>
              </a:rPr>
              <a:t>)</a:t>
            </a:r>
          </a:p>
          <a:p>
            <a:pPr rtl="1"/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بیدارم کن مسیح (2)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(بیا </a:t>
            </a:r>
            <a:r>
              <a:rPr lang="fa-IR" sz="4400" b="1" dirty="0">
                <a:solidFill>
                  <a:schemeClr val="bg1"/>
                </a:solidFill>
              </a:rPr>
              <a:t>با آتش روحت  قلبم </a:t>
            </a:r>
            <a:r>
              <a:rPr lang="fa-IR" sz="4400" b="1" dirty="0" smtClean="0">
                <a:solidFill>
                  <a:schemeClr val="bg1"/>
                </a:solidFill>
              </a:rPr>
              <a:t>بسوزان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محبت ازلی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fa-IR" sz="4400" b="1" dirty="0">
                <a:solidFill>
                  <a:schemeClr val="bg1"/>
                </a:solidFill>
              </a:rPr>
              <a:t> مرا پر </a:t>
            </a:r>
            <a:r>
              <a:rPr lang="fa-IR" sz="4400" b="1" dirty="0" smtClean="0">
                <a:solidFill>
                  <a:schemeClr val="bg1"/>
                </a:solidFill>
              </a:rPr>
              <a:t>گردان) 2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77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6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مرا در دستهایت بگیر به کار </a:t>
            </a:r>
            <a:r>
              <a:rPr lang="fa-IR" sz="4400" b="1" dirty="0" smtClean="0">
                <a:solidFill>
                  <a:schemeClr val="bg1"/>
                </a:solidFill>
              </a:rPr>
              <a:t>ببر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خود را در من نمایان بساز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631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8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آزادی روح خود را به من </a:t>
            </a:r>
            <a:r>
              <a:rPr lang="fa-IR" sz="4400" b="1" dirty="0" smtClean="0">
                <a:solidFill>
                  <a:schemeClr val="bg1"/>
                </a:solidFill>
              </a:rPr>
              <a:t>ببخش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بیدارم </a:t>
            </a:r>
            <a:r>
              <a:rPr lang="fa-IR" sz="4400" b="1" dirty="0">
                <a:solidFill>
                  <a:schemeClr val="bg1"/>
                </a:solidFill>
              </a:rPr>
              <a:t>کن </a:t>
            </a:r>
            <a:r>
              <a:rPr lang="fa-IR" sz="4400" b="1" dirty="0" smtClean="0">
                <a:solidFill>
                  <a:schemeClr val="bg1"/>
                </a:solidFill>
              </a:rPr>
              <a:t>مسیح،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بیدارم کن مسیح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547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53808" cy="6019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آمدنت </a:t>
            </a:r>
            <a:r>
              <a:rPr lang="fa-IR" sz="4400" b="1" dirty="0">
                <a:solidFill>
                  <a:schemeClr val="bg1"/>
                </a:solidFill>
              </a:rPr>
              <a:t>ای خداوند نزدیک شده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نشانه </a:t>
            </a:r>
            <a:r>
              <a:rPr lang="fa-IR" sz="4400" b="1" dirty="0">
                <a:solidFill>
                  <a:schemeClr val="bg1"/>
                </a:solidFill>
              </a:rPr>
              <a:t>ها در </a:t>
            </a:r>
            <a:r>
              <a:rPr lang="fa-IR" sz="4400" b="1" dirty="0" smtClean="0">
                <a:solidFill>
                  <a:schemeClr val="bg1"/>
                </a:solidFill>
              </a:rPr>
              <a:t>کلامت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گویای </a:t>
            </a:r>
            <a:r>
              <a:rPr lang="fa-IR" sz="4400" b="1" dirty="0">
                <a:solidFill>
                  <a:schemeClr val="bg1"/>
                </a:solidFill>
              </a:rPr>
              <a:t>این وضع است</a:t>
            </a:r>
            <a:endParaRPr lang="en-US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936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زودی خواهی آمد به این </a:t>
            </a:r>
            <a:r>
              <a:rPr lang="fa-IR" sz="4400" b="1" dirty="0" smtClean="0">
                <a:solidFill>
                  <a:schemeClr val="bg1"/>
                </a:solidFill>
              </a:rPr>
              <a:t>جهان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برای </a:t>
            </a:r>
            <a:r>
              <a:rPr lang="fa-IR" sz="4400" b="1" dirty="0">
                <a:solidFill>
                  <a:schemeClr val="bg1"/>
                </a:solidFill>
              </a:rPr>
              <a:t>ربودن ایماندارانت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334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166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51</cp:revision>
  <dcterms:created xsi:type="dcterms:W3CDTF">2011-05-11T04:49:46Z</dcterms:created>
  <dcterms:modified xsi:type="dcterms:W3CDTF">2024-06-18T22:04:49Z</dcterms:modified>
</cp:coreProperties>
</file>