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66" r:id="rId5"/>
    <p:sldId id="268" r:id="rId6"/>
    <p:sldId id="26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2" autoAdjust="0"/>
    <p:restoredTop sz="94640" autoAdjust="0"/>
  </p:normalViewPr>
  <p:slideViewPr>
    <p:cSldViewPr>
      <p:cViewPr varScale="1">
        <p:scale>
          <a:sx n="106" d="100"/>
          <a:sy n="106" d="100"/>
        </p:scale>
        <p:origin x="1758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187390"/>
      </p:ext>
    </p:extLst>
  </p:cSld>
  <p:clrMapOvr>
    <a:masterClrMapping/>
  </p:clrMapOvr>
  <p:transition spd="med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088184"/>
      </p:ext>
    </p:extLst>
  </p:cSld>
  <p:clrMapOvr>
    <a:masterClrMapping/>
  </p:clrMapOvr>
  <p:transition spd="med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470158"/>
      </p:ext>
    </p:extLst>
  </p:cSld>
  <p:clrMapOvr>
    <a:masterClrMapping/>
  </p:clrMapOvr>
  <p:transition spd="med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55956"/>
      </p:ext>
    </p:extLst>
  </p:cSld>
  <p:clrMapOvr>
    <a:masterClrMapping/>
  </p:clrMapOvr>
  <p:transition spd="med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26370"/>
      </p:ext>
    </p:extLst>
  </p:cSld>
  <p:clrMapOvr>
    <a:masterClrMapping/>
  </p:clrMapOvr>
  <p:transition spd="med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452444"/>
      </p:ext>
    </p:extLst>
  </p:cSld>
  <p:clrMapOvr>
    <a:masterClrMapping/>
  </p:clrMapOvr>
  <p:transition spd="med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942590"/>
      </p:ext>
    </p:extLst>
  </p:cSld>
  <p:clrMapOvr>
    <a:masterClrMapping/>
  </p:clrMapOvr>
  <p:transition spd="med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415115"/>
      </p:ext>
    </p:extLst>
  </p:cSld>
  <p:clrMapOvr>
    <a:masterClrMapping/>
  </p:clrMapOvr>
  <p:transition spd="med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264757"/>
      </p:ext>
    </p:extLst>
  </p:cSld>
  <p:clrMapOvr>
    <a:masterClrMapping/>
  </p:clrMapOvr>
  <p:transition spd="med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95877"/>
      </p:ext>
    </p:extLst>
  </p:cSld>
  <p:clrMapOvr>
    <a:masterClrMapping/>
  </p:clrMapOvr>
  <p:transition spd="med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732843"/>
      </p:ext>
    </p:extLst>
  </p:cSld>
  <p:clrMapOvr>
    <a:masterClrMapping/>
  </p:clrMapOvr>
  <p:transition spd="med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1249AB-6218-4E9F-9C50-766D868DC559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365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wip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28600"/>
            <a:ext cx="9144000" cy="6858000"/>
          </a:xfrm>
        </p:spPr>
        <p:txBody>
          <a:bodyPr>
            <a:normAutofit/>
          </a:bodyPr>
          <a:lstStyle/>
          <a:p>
            <a:pPr rtl="1"/>
            <a:endParaRPr lang="en-US" sz="4400" b="1" dirty="0" smtClean="0">
              <a:solidFill>
                <a:schemeClr val="bg1"/>
              </a:solidFill>
            </a:endParaRPr>
          </a:p>
          <a:p>
            <a:pPr rtl="1"/>
            <a:r>
              <a:rPr lang="fa-IR" sz="4400" b="1" dirty="0" smtClean="0">
                <a:solidFill>
                  <a:schemeClr val="bg1"/>
                </a:solidFill>
              </a:rPr>
              <a:t>اگر </a:t>
            </a:r>
            <a:r>
              <a:rPr lang="fa-IR" sz="4400" b="1" dirty="0">
                <a:solidFill>
                  <a:schemeClr val="bg1"/>
                </a:solidFill>
              </a:rPr>
              <a:t>که حاصل عمرم، تبه گردد رود بر </a:t>
            </a:r>
            <a:r>
              <a:rPr lang="fa-IR" sz="4400" b="1" dirty="0" smtClean="0">
                <a:solidFill>
                  <a:schemeClr val="bg1"/>
                </a:solidFill>
              </a:rPr>
              <a:t>باد</a:t>
            </a:r>
            <a:endParaRPr lang="en-US" sz="4400" b="1" dirty="0" smtClean="0">
              <a:solidFill>
                <a:schemeClr val="bg1"/>
              </a:solidFill>
            </a:endParaRPr>
          </a:p>
          <a:p>
            <a:pPr rtl="1"/>
            <a:r>
              <a:rPr lang="fa-IR" sz="4400" b="1" dirty="0">
                <a:solidFill>
                  <a:schemeClr val="bg1"/>
                </a:solidFill>
              </a:rPr>
              <a:t>هر آنچه ساختم و کِشتم، بسوزد از پی و </a:t>
            </a:r>
            <a:r>
              <a:rPr lang="fa-IR" sz="4400" b="1" dirty="0" smtClean="0">
                <a:solidFill>
                  <a:schemeClr val="bg1"/>
                </a:solidFill>
              </a:rPr>
              <a:t>بنیاد</a:t>
            </a:r>
            <a:endParaRPr lang="en-US" sz="4400" b="1" dirty="0" smtClean="0">
              <a:solidFill>
                <a:schemeClr val="bg1"/>
              </a:solidFill>
            </a:endParaRPr>
          </a:p>
          <a:p>
            <a:pPr rtl="1"/>
            <a:r>
              <a:rPr lang="fa-IR" sz="4400" b="1" dirty="0" smtClean="0">
                <a:solidFill>
                  <a:schemeClr val="bg1"/>
                </a:solidFill>
              </a:rPr>
              <a:t>جلال </a:t>
            </a:r>
            <a:r>
              <a:rPr lang="fa-IR" sz="4400" b="1" dirty="0">
                <a:solidFill>
                  <a:schemeClr val="bg1"/>
                </a:solidFill>
              </a:rPr>
              <a:t>بر نامت باد</a:t>
            </a:r>
            <a:endParaRPr lang="en-US" sz="4400" b="1" dirty="0">
              <a:solidFill>
                <a:schemeClr val="bg1"/>
              </a:solidFill>
            </a:endParaRPr>
          </a:p>
          <a:p>
            <a:pPr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4306734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8" y="3018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0960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fa-IR" sz="4800" b="1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000" b="1" dirty="0">
                <a:solidFill>
                  <a:schemeClr val="bg1"/>
                </a:solidFill>
              </a:rPr>
              <a:t>اگر روزی رسد از راه، که گَردَم غرقِ اشک و </a:t>
            </a:r>
            <a:r>
              <a:rPr lang="fa-IR" sz="4000" b="1" dirty="0" smtClean="0">
                <a:solidFill>
                  <a:schemeClr val="bg1"/>
                </a:solidFill>
              </a:rPr>
              <a:t>آه</a:t>
            </a:r>
          </a:p>
          <a:p>
            <a:pPr marL="0" indent="0" algn="ctr" rtl="1">
              <a:buNone/>
            </a:pPr>
            <a:r>
              <a:rPr lang="fa-IR" sz="4000" b="1" dirty="0">
                <a:solidFill>
                  <a:schemeClr val="bg1"/>
                </a:solidFill>
              </a:rPr>
              <a:t>جهانم یکسره تاریک، نبینم روی مِهر و </a:t>
            </a:r>
            <a:r>
              <a:rPr lang="fa-IR" sz="4000" b="1" dirty="0" smtClean="0">
                <a:solidFill>
                  <a:schemeClr val="bg1"/>
                </a:solidFill>
              </a:rPr>
              <a:t>ماه</a:t>
            </a:r>
          </a:p>
          <a:p>
            <a:pPr marL="0" indent="0" algn="ctr" rtl="1">
              <a:buNone/>
            </a:pPr>
            <a:r>
              <a:rPr lang="fa-IR" sz="4000" b="1" dirty="0" smtClean="0">
                <a:solidFill>
                  <a:schemeClr val="bg1"/>
                </a:solidFill>
              </a:rPr>
              <a:t>جلال </a:t>
            </a:r>
            <a:r>
              <a:rPr lang="fa-IR" sz="4000" b="1" dirty="0">
                <a:solidFill>
                  <a:schemeClr val="bg1"/>
                </a:solidFill>
              </a:rPr>
              <a:t>بر نامت </a:t>
            </a:r>
            <a:r>
              <a:rPr lang="fa-IR" sz="4000" b="1" dirty="0" smtClean="0">
                <a:solidFill>
                  <a:schemeClr val="bg1"/>
                </a:solidFill>
              </a:rPr>
              <a:t>باد</a:t>
            </a:r>
            <a:endParaRPr lang="en-US" sz="4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1024951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8" y="3018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-152400"/>
            <a:ext cx="9144000" cy="60960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fa-IR" sz="6600" b="1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fa-IR" sz="4000" b="1" dirty="0">
                <a:solidFill>
                  <a:schemeClr val="bg1"/>
                </a:solidFill>
              </a:rPr>
              <a:t>جلال بر نامت باد ای مسیح و شاه </a:t>
            </a:r>
            <a:r>
              <a:rPr lang="fa-IR" sz="4000" b="1" dirty="0" smtClean="0">
                <a:solidFill>
                  <a:schemeClr val="bg1"/>
                </a:solidFill>
              </a:rPr>
              <a:t>من</a:t>
            </a:r>
          </a:p>
          <a:p>
            <a:pPr marL="0" indent="0" algn="ctr">
              <a:buNone/>
            </a:pPr>
            <a:r>
              <a:rPr lang="fa-IR" sz="4000" b="1" dirty="0">
                <a:solidFill>
                  <a:schemeClr val="bg1"/>
                </a:solidFill>
              </a:rPr>
              <a:t>ای فیض عظیمت، صخره و پناه من</a:t>
            </a:r>
            <a:endParaRPr lang="en-US" sz="4000" b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fa-IR" sz="4000" b="1" dirty="0">
                <a:solidFill>
                  <a:schemeClr val="bg1"/>
                </a:solidFill>
              </a:rPr>
              <a:t>جلال بر نامت باد ای شبان جان من</a:t>
            </a:r>
            <a:endParaRPr lang="en-US" sz="4000" b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fa-IR" sz="4000" b="1" dirty="0">
                <a:solidFill>
                  <a:schemeClr val="bg1"/>
                </a:solidFill>
              </a:rPr>
              <a:t>جلال بر نامت باد تا ابد </a:t>
            </a:r>
            <a:endParaRPr lang="en-US" sz="7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4431673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04800"/>
            <a:ext cx="9144000" cy="6858000"/>
          </a:xfrm>
        </p:spPr>
        <p:txBody>
          <a:bodyPr>
            <a:normAutofit/>
          </a:bodyPr>
          <a:lstStyle/>
          <a:p>
            <a:pPr rtl="1"/>
            <a:endParaRPr lang="fa-IR" sz="4800" b="1" dirty="0" smtClean="0">
              <a:solidFill>
                <a:schemeClr val="bg1"/>
              </a:solidFill>
            </a:endParaRPr>
          </a:p>
          <a:p>
            <a:pPr rtl="1"/>
            <a:r>
              <a:rPr lang="fa-IR" sz="4000" b="1" dirty="0">
                <a:solidFill>
                  <a:schemeClr val="bg1"/>
                </a:solidFill>
              </a:rPr>
              <a:t>اگر زخمی و دلخسته، شَوَم خاموش و لَب بسته</a:t>
            </a:r>
            <a:endParaRPr lang="en-US" sz="4000" b="1" dirty="0">
              <a:solidFill>
                <a:schemeClr val="bg1"/>
              </a:solidFill>
            </a:endParaRPr>
          </a:p>
          <a:p>
            <a:pPr rtl="1"/>
            <a:r>
              <a:rPr lang="fa-IR" sz="4000" b="1" dirty="0">
                <a:solidFill>
                  <a:schemeClr val="bg1"/>
                </a:solidFill>
              </a:rPr>
              <a:t>و یا از جورِ اهریمن، نفس در سینه </a:t>
            </a:r>
            <a:r>
              <a:rPr lang="fa-IR" sz="4000" b="1" dirty="0" smtClean="0">
                <a:solidFill>
                  <a:schemeClr val="bg1"/>
                </a:solidFill>
              </a:rPr>
              <a:t>بشکسته</a:t>
            </a:r>
          </a:p>
          <a:p>
            <a:pPr rtl="1"/>
            <a:r>
              <a:rPr lang="fa-IR" sz="4000" b="1" dirty="0" smtClean="0">
                <a:solidFill>
                  <a:schemeClr val="bg1"/>
                </a:solidFill>
              </a:rPr>
              <a:t>جلال </a:t>
            </a:r>
            <a:r>
              <a:rPr lang="fa-IR" sz="4000" b="1" dirty="0">
                <a:solidFill>
                  <a:schemeClr val="bg1"/>
                </a:solidFill>
              </a:rPr>
              <a:t>بر نامت باد</a:t>
            </a:r>
            <a:endParaRPr lang="en-US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0341495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8" y="3018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04800"/>
            <a:ext cx="9144000" cy="60960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fa-IR" sz="4800" b="1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000" b="1" dirty="0">
                <a:solidFill>
                  <a:schemeClr val="bg1"/>
                </a:solidFill>
              </a:rPr>
              <a:t>اگر ویران شود فردا، ببندم چشم از این دنیا</a:t>
            </a:r>
            <a:r>
              <a:rPr lang="en-US" sz="4000" b="1" dirty="0">
                <a:solidFill>
                  <a:schemeClr val="bg1"/>
                </a:solidFill>
              </a:rPr>
              <a:t>  </a:t>
            </a:r>
          </a:p>
          <a:p>
            <a:pPr marL="0" indent="0" algn="ctr" rtl="1">
              <a:buNone/>
            </a:pPr>
            <a:r>
              <a:rPr lang="fa-IR" sz="4000" b="1" dirty="0">
                <a:solidFill>
                  <a:schemeClr val="bg1"/>
                </a:solidFill>
              </a:rPr>
              <a:t>رَوَم از خاطر و از یاد، ز خاکم خیزد این </a:t>
            </a:r>
            <a:r>
              <a:rPr lang="fa-IR" sz="4000" b="1" dirty="0" smtClean="0">
                <a:solidFill>
                  <a:schemeClr val="bg1"/>
                </a:solidFill>
              </a:rPr>
              <a:t>فریاد</a:t>
            </a:r>
          </a:p>
          <a:p>
            <a:pPr marL="0" indent="0" algn="ctr" rtl="1">
              <a:buNone/>
            </a:pPr>
            <a:r>
              <a:rPr lang="fa-IR" sz="4000" b="1" dirty="0" smtClean="0">
                <a:solidFill>
                  <a:schemeClr val="bg1"/>
                </a:solidFill>
              </a:rPr>
              <a:t>جلال </a:t>
            </a:r>
            <a:r>
              <a:rPr lang="fa-IR" sz="4000" b="1" dirty="0">
                <a:solidFill>
                  <a:schemeClr val="bg1"/>
                </a:solidFill>
              </a:rPr>
              <a:t>بر نامت باد</a:t>
            </a:r>
            <a:endParaRPr lang="en-US" sz="4000" b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sz="4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5147748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8" y="3018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-381000"/>
            <a:ext cx="9144000" cy="6096000"/>
          </a:xfrm>
        </p:spPr>
        <p:txBody>
          <a:bodyPr>
            <a:noAutofit/>
          </a:bodyPr>
          <a:lstStyle/>
          <a:p>
            <a:pPr marL="0" indent="0" algn="ctr" rtl="1">
              <a:buNone/>
            </a:pPr>
            <a:endParaRPr lang="fa-IR" sz="6600" b="1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endParaRPr lang="fa-IR" sz="6600" b="1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000" b="1" dirty="0">
                <a:solidFill>
                  <a:schemeClr val="bg1"/>
                </a:solidFill>
              </a:rPr>
              <a:t>در روزهای درد و ماتم،</a:t>
            </a:r>
            <a:r>
              <a:rPr lang="en-US" sz="4000" b="1" dirty="0">
                <a:solidFill>
                  <a:schemeClr val="bg1"/>
                </a:solidFill>
              </a:rPr>
              <a:t>  </a:t>
            </a:r>
            <a:r>
              <a:rPr lang="fa-IR" sz="4000" b="1" dirty="0">
                <a:solidFill>
                  <a:schemeClr val="bg1"/>
                </a:solidFill>
              </a:rPr>
              <a:t> مِهرَت امیدِ </a:t>
            </a:r>
            <a:r>
              <a:rPr lang="fa-IR" sz="4000" b="1" dirty="0" smtClean="0">
                <a:solidFill>
                  <a:schemeClr val="bg1"/>
                </a:solidFill>
              </a:rPr>
              <a:t>حیاتم</a:t>
            </a:r>
          </a:p>
          <a:p>
            <a:pPr marL="0" indent="0" algn="ctr" rtl="1">
              <a:buNone/>
            </a:pPr>
            <a:r>
              <a:rPr lang="en-US" sz="4000" b="1" dirty="0">
                <a:solidFill>
                  <a:schemeClr val="bg1"/>
                </a:solidFill>
              </a:rPr>
              <a:t> </a:t>
            </a:r>
            <a:r>
              <a:rPr lang="fa-IR" sz="4000" b="1" dirty="0">
                <a:solidFill>
                  <a:schemeClr val="bg1"/>
                </a:solidFill>
              </a:rPr>
              <a:t>زیر آوار مصیبت ها،</a:t>
            </a:r>
            <a:r>
              <a:rPr lang="en-US" sz="4000" b="1" dirty="0">
                <a:solidFill>
                  <a:schemeClr val="bg1"/>
                </a:solidFill>
              </a:rPr>
              <a:t>    </a:t>
            </a:r>
            <a:r>
              <a:rPr lang="fa-IR" sz="4000" b="1" dirty="0">
                <a:solidFill>
                  <a:schemeClr val="bg1"/>
                </a:solidFill>
              </a:rPr>
              <a:t>تویی نور و هم نجاتم</a:t>
            </a:r>
            <a:endParaRPr lang="en-US" sz="7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6363112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</TotalTime>
  <Words>151</Words>
  <Application>Microsoft Office PowerPoint</Application>
  <PresentationFormat>On-screen Show (4:3)</PresentationFormat>
  <Paragraphs>25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 School-NoComputer</dc:creator>
  <cp:lastModifiedBy>Joe-4</cp:lastModifiedBy>
  <cp:revision>48</cp:revision>
  <dcterms:created xsi:type="dcterms:W3CDTF">2011-05-11T04:49:46Z</dcterms:created>
  <dcterms:modified xsi:type="dcterms:W3CDTF">2024-06-18T21:22:03Z</dcterms:modified>
</cp:coreProperties>
</file>