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858000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chemeClr val="bg1"/>
                </a:solidFill>
              </a:rPr>
              <a:t>من </a:t>
            </a:r>
            <a:r>
              <a:rPr lang="fa-IR" sz="4000" b="1" dirty="0">
                <a:solidFill>
                  <a:schemeClr val="bg1"/>
                </a:solidFill>
              </a:rPr>
              <a:t>امشب با نوای عشق او جانانه می خوانم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خراباتی شدم از وصل او مستانه   می خوانم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ز جامش تا ابد مستم  مسیحا  گفته  و  رستم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چو دست اوست در دستم قسم بر عشق می خوانم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که </a:t>
            </a:r>
            <a:r>
              <a:rPr lang="fa-IR" sz="4000" b="1" dirty="0">
                <a:solidFill>
                  <a:schemeClr val="bg1"/>
                </a:solidFill>
              </a:rPr>
              <a:t>هستم عاشق رویش گذارم سر به </a:t>
            </a:r>
            <a:r>
              <a:rPr lang="fa-IR" sz="4000" b="1" dirty="0" smtClean="0">
                <a:solidFill>
                  <a:schemeClr val="bg1"/>
                </a:solidFill>
              </a:rPr>
              <a:t>زانویش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 نشینم بر سر کویش زنم بر چنگ و می خوانم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بزن مطرب نوای خوش    بده ساقی شرابی خوش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که من مستم ندانم پا ز سر  آزاده می </a:t>
            </a:r>
            <a:r>
              <a:rPr lang="fa-IR" sz="4000" b="1" dirty="0" smtClean="0">
                <a:solidFill>
                  <a:schemeClr val="bg1"/>
                </a:solidFill>
              </a:rPr>
              <a:t>خوانم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a-IR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که من آزاده در این آشیان هستم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خدایم کرده آزادم ز آزادی است می خوانم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چو </a:t>
            </a:r>
            <a:r>
              <a:rPr lang="fa-IR" sz="4000" dirty="0">
                <a:solidFill>
                  <a:schemeClr val="bg1"/>
                </a:solidFill>
              </a:rPr>
              <a:t>عیسی بست </a:t>
            </a:r>
            <a:r>
              <a:rPr lang="fa-IR" sz="4000" dirty="0" smtClean="0">
                <a:solidFill>
                  <a:schemeClr val="bg1"/>
                </a:solidFill>
              </a:rPr>
              <a:t>پیمان، ز </a:t>
            </a:r>
            <a:r>
              <a:rPr lang="fa-IR" sz="4000" dirty="0">
                <a:solidFill>
                  <a:schemeClr val="bg1"/>
                </a:solidFill>
              </a:rPr>
              <a:t>بخشش بر من مسکین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ندارم </a:t>
            </a:r>
            <a:r>
              <a:rPr lang="fa-IR" sz="4000" dirty="0">
                <a:solidFill>
                  <a:schemeClr val="bg1"/>
                </a:solidFill>
              </a:rPr>
              <a:t>غم کنم </a:t>
            </a:r>
            <a:r>
              <a:rPr lang="fa-IR" sz="4000" dirty="0" smtClean="0">
                <a:solidFill>
                  <a:schemeClr val="bg1"/>
                </a:solidFill>
              </a:rPr>
              <a:t>شادی، ز ر </a:t>
            </a:r>
            <a:r>
              <a:rPr lang="fa-IR" sz="4000" dirty="0">
                <a:solidFill>
                  <a:schemeClr val="bg1"/>
                </a:solidFill>
              </a:rPr>
              <a:t>وی عشق می خوانم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که پروین زمان </a:t>
            </a:r>
            <a:r>
              <a:rPr lang="fa-IR" sz="4000" dirty="0" smtClean="0">
                <a:solidFill>
                  <a:schemeClr val="bg1"/>
                </a:solidFill>
              </a:rPr>
              <a:t>هستم، ز </a:t>
            </a:r>
            <a:r>
              <a:rPr lang="fa-IR" sz="4000" dirty="0">
                <a:solidFill>
                  <a:schemeClr val="bg1"/>
                </a:solidFill>
              </a:rPr>
              <a:t>تاریکی چنان رستم</a:t>
            </a:r>
            <a:endParaRPr lang="en-US" sz="4000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که از عشقش چنان </a:t>
            </a:r>
            <a:r>
              <a:rPr lang="fa-IR" sz="4000" dirty="0" smtClean="0">
                <a:solidFill>
                  <a:schemeClr val="bg1"/>
                </a:solidFill>
              </a:rPr>
              <a:t>مستم، چنین </a:t>
            </a:r>
            <a:r>
              <a:rPr lang="fa-IR" sz="4000" dirty="0">
                <a:solidFill>
                  <a:schemeClr val="bg1"/>
                </a:solidFill>
              </a:rPr>
              <a:t>آزاده می خوانم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که </a:t>
            </a:r>
            <a:r>
              <a:rPr lang="fa-IR" sz="4000" b="1" dirty="0">
                <a:solidFill>
                  <a:schemeClr val="bg1"/>
                </a:solidFill>
              </a:rPr>
              <a:t>هستم عاشق رویش گذارم سر به </a:t>
            </a:r>
            <a:r>
              <a:rPr lang="fa-IR" sz="4000" b="1" dirty="0" smtClean="0">
                <a:solidFill>
                  <a:schemeClr val="bg1"/>
                </a:solidFill>
              </a:rPr>
              <a:t>زانویش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 نشینم بر سر کویش زنم بر چنگ و می خوانم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بزن مطرب نوای خوش    بده ساقی شرابی خوش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که من مستم ندانم پا ز سر  آزاده می </a:t>
            </a:r>
            <a:r>
              <a:rPr lang="fa-IR" sz="4000" b="1" dirty="0" smtClean="0">
                <a:solidFill>
                  <a:schemeClr val="bg1"/>
                </a:solidFill>
              </a:rPr>
              <a:t>خوانم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77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a-IR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که من آزاده در این آشیان هستم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خدایم کرده آزادم ز آزادی است می خوانم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631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180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47</cp:revision>
  <dcterms:created xsi:type="dcterms:W3CDTF">2011-05-11T04:49:46Z</dcterms:created>
  <dcterms:modified xsi:type="dcterms:W3CDTF">2024-06-18T20:57:00Z</dcterms:modified>
</cp:coreProperties>
</file>