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11500" b="1" dirty="0" smtClean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روح القدس، روح خدا  ای مرجع صلح و </a:t>
            </a:r>
            <a:r>
              <a:rPr lang="fa-IR" sz="4400" b="1" dirty="0" smtClean="0">
                <a:solidFill>
                  <a:schemeClr val="bg1"/>
                </a:solidFill>
              </a:rPr>
              <a:t>صفا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قوت دهی، بر مردمان  شاهد شوی بر گمراهان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تو آتش سوزنده ای   هستی ده هر بنده ای</a:t>
            </a:r>
            <a:endParaRPr lang="en-US" sz="4400" b="1" dirty="0">
              <a:solidFill>
                <a:schemeClr val="bg1"/>
              </a:solidFill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US" sz="11500" b="1" dirty="0" smtClean="0">
                <a:solidFill>
                  <a:schemeClr val="bg1"/>
                </a:solidFill>
              </a:rPr>
              <a:t/>
            </a:r>
            <a:br>
              <a:rPr lang="en-US" sz="115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ساکن بشو در جان ما  ایمن بساز ابدان ما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609600"/>
            <a:ext cx="9144000" cy="6858000"/>
          </a:xfrm>
        </p:spPr>
        <p:txBody>
          <a:bodyPr>
            <a:normAutofit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/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زینت </a:t>
            </a:r>
            <a:r>
              <a:rPr lang="fa-IR" sz="4400" b="1" dirty="0">
                <a:solidFill>
                  <a:schemeClr val="bg1"/>
                </a:solidFill>
              </a:rPr>
              <a:t>ده هر جمع تو  نور دل هر شمع </a:t>
            </a:r>
            <a:r>
              <a:rPr lang="fa-IR" sz="4400" b="1" dirty="0" smtClean="0">
                <a:solidFill>
                  <a:schemeClr val="bg1"/>
                </a:solidFill>
              </a:rPr>
              <a:t>تو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از ناله های بی امان  تفسیر گویی تو در نهان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ای چشمه اعمال نیک  سرچشمه اقوال نیک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ذات </a:t>
            </a:r>
            <a:r>
              <a:rPr lang="fa-IR" sz="4400" b="1" dirty="0">
                <a:solidFill>
                  <a:schemeClr val="bg1"/>
                </a:solidFill>
              </a:rPr>
              <a:t>گنه ظاهر کنی  اعمال دل طاهر کنی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001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dirty="0" smtClean="0">
                <a:solidFill>
                  <a:schemeClr val="bg1"/>
                </a:solidFill>
              </a:rPr>
              <a:t>تازه </a:t>
            </a:r>
            <a:r>
              <a:rPr lang="fa-IR" sz="4400" b="1" dirty="0">
                <a:solidFill>
                  <a:schemeClr val="bg1"/>
                </a:solidFill>
              </a:rPr>
              <a:t>کنی روح بدان  با خون عیسی هر زمان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از سیرت عیسی دهی  بر مومنینش آگهی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fa-IR" sz="4400" b="1" dirty="0">
                <a:solidFill>
                  <a:schemeClr val="bg1"/>
                </a:solidFill>
              </a:rPr>
              <a:t>بر ما بدم آرامشی  حلم و محبت با خوشی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472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ایمان </a:t>
            </a:r>
            <a:r>
              <a:rPr lang="fa-IR" sz="4400" b="1" dirty="0">
                <a:solidFill>
                  <a:schemeClr val="bg1"/>
                </a:solidFill>
              </a:rPr>
              <a:t>و خودداری بده  در مسکنت یاری بده</a:t>
            </a:r>
            <a:endParaRPr lang="en-US" sz="1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628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107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45</cp:revision>
  <dcterms:created xsi:type="dcterms:W3CDTF">2011-05-11T04:49:46Z</dcterms:created>
  <dcterms:modified xsi:type="dcterms:W3CDTF">2024-06-18T20:45:35Z</dcterms:modified>
</cp:coreProperties>
</file>