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2" autoAdjust="0"/>
    <p:restoredTop sz="94640" autoAdjust="0"/>
  </p:normalViewPr>
  <p:slideViewPr>
    <p:cSldViewPr>
      <p:cViewPr varScale="1">
        <p:scale>
          <a:sx n="106" d="100"/>
          <a:sy n="106" d="100"/>
        </p:scale>
        <p:origin x="1758" y="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87390"/>
      </p:ext>
    </p:extLst>
  </p:cSld>
  <p:clrMapOvr>
    <a:masterClrMapping/>
  </p:clrMapOvr>
  <p:transition spd="med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088184"/>
      </p:ext>
    </p:extLst>
  </p:cSld>
  <p:clrMapOvr>
    <a:masterClrMapping/>
  </p:clrMapOvr>
  <p:transition spd="med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470158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55956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26370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452444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9942590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415115"/>
      </p:ext>
    </p:extLst>
  </p:cSld>
  <p:clrMapOvr>
    <a:masterClrMapping/>
  </p:clrMapOvr>
  <p:transition spd="med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264757"/>
      </p:ext>
    </p:extLst>
  </p:cSld>
  <p:clrMapOvr>
    <a:masterClrMapping/>
  </p:clrMapOvr>
  <p:transition spd="med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5877"/>
      </p:ext>
    </p:extLst>
  </p:cSld>
  <p:clrMapOvr>
    <a:masterClrMapping/>
  </p:clrMapOvr>
  <p:transition spd="med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732843"/>
      </p:ext>
    </p:extLst>
  </p:cSld>
  <p:clrMapOvr>
    <a:masterClrMapping/>
  </p:clrMapOvr>
  <p:transition spd="med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249AB-6218-4E9F-9C50-766D868DC559}" type="datetimeFigureOut">
              <a:rPr lang="en-US" smtClean="0"/>
              <a:t>6/18/2024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9A9C-4219-4589-A8B9-24493E6358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365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381000"/>
            <a:ext cx="9144000" cy="6858000"/>
          </a:xfrm>
        </p:spPr>
        <p:txBody>
          <a:bodyPr>
            <a:normAutofit/>
          </a:bodyPr>
          <a:lstStyle/>
          <a:p>
            <a:pPr rtl="1"/>
            <a:endParaRPr lang="en-US" sz="8000" b="1" dirty="0" smtClean="0">
              <a:solidFill>
                <a:schemeClr val="bg1"/>
              </a:solidFill>
            </a:endParaRPr>
          </a:p>
          <a:p>
            <a:pPr rtl="1"/>
            <a:r>
              <a:rPr lang="fa-IR" sz="4400" b="1" dirty="0">
                <a:solidFill>
                  <a:schemeClr val="bg1"/>
                </a:solidFill>
              </a:rPr>
              <a:t>تموم دلخوشیم </a:t>
            </a:r>
            <a:r>
              <a:rPr lang="fa-IR" sz="4400" b="1" dirty="0" smtClean="0">
                <a:solidFill>
                  <a:schemeClr val="bg1"/>
                </a:solidFill>
              </a:rPr>
              <a:t>اینه، که </a:t>
            </a:r>
            <a:r>
              <a:rPr lang="fa-IR" sz="4400" b="1" dirty="0">
                <a:solidFill>
                  <a:schemeClr val="bg1"/>
                </a:solidFill>
              </a:rPr>
              <a:t>تو سینم تو رو </a:t>
            </a:r>
            <a:r>
              <a:rPr lang="fa-IR" sz="4400" b="1" dirty="0" smtClean="0">
                <a:solidFill>
                  <a:schemeClr val="bg1"/>
                </a:solidFill>
              </a:rPr>
              <a:t>دارم</a:t>
            </a:r>
          </a:p>
          <a:p>
            <a:pPr rtl="1"/>
            <a:r>
              <a:rPr lang="fa-IR" sz="4400" b="1" dirty="0">
                <a:solidFill>
                  <a:schemeClr val="bg1"/>
                </a:solidFill>
              </a:rPr>
              <a:t>خدای تا ابد </a:t>
            </a:r>
            <a:r>
              <a:rPr lang="fa-IR" sz="4400" b="1" dirty="0" smtClean="0">
                <a:solidFill>
                  <a:schemeClr val="bg1"/>
                </a:solidFill>
              </a:rPr>
              <a:t>عاشق، میای </a:t>
            </a:r>
            <a:r>
              <a:rPr lang="fa-IR" sz="4400" b="1" dirty="0">
                <a:solidFill>
                  <a:schemeClr val="bg1"/>
                </a:solidFill>
              </a:rPr>
              <a:t>هر روز به </a:t>
            </a:r>
            <a:r>
              <a:rPr lang="fa-IR" sz="4400" b="1" dirty="0" smtClean="0">
                <a:solidFill>
                  <a:schemeClr val="bg1"/>
                </a:solidFill>
              </a:rPr>
              <a:t>دیدارم</a:t>
            </a:r>
          </a:p>
          <a:p>
            <a:pPr rtl="1"/>
            <a:r>
              <a:rPr lang="fa-IR" sz="4400" b="1" dirty="0">
                <a:solidFill>
                  <a:schemeClr val="bg1"/>
                </a:solidFill>
              </a:rPr>
              <a:t> سر یه سفره </a:t>
            </a:r>
            <a:r>
              <a:rPr lang="fa-IR" sz="4400" b="1" dirty="0" smtClean="0">
                <a:solidFill>
                  <a:schemeClr val="bg1"/>
                </a:solidFill>
              </a:rPr>
              <a:t>میشینیم، آسمون </a:t>
            </a:r>
            <a:r>
              <a:rPr lang="fa-IR" sz="4400" b="1" dirty="0">
                <a:solidFill>
                  <a:schemeClr val="bg1"/>
                </a:solidFill>
              </a:rPr>
              <a:t>میشه آبی </a:t>
            </a:r>
            <a:r>
              <a:rPr lang="fa-IR" sz="4400" b="1" dirty="0" smtClean="0">
                <a:solidFill>
                  <a:schemeClr val="bg1"/>
                </a:solidFill>
              </a:rPr>
              <a:t>تر</a:t>
            </a:r>
          </a:p>
          <a:p>
            <a:pPr rtl="1"/>
            <a:r>
              <a:rPr lang="fa-IR" sz="4400" b="1" dirty="0">
                <a:solidFill>
                  <a:schemeClr val="bg1"/>
                </a:solidFill>
              </a:rPr>
              <a:t>همین که منو </a:t>
            </a:r>
            <a:r>
              <a:rPr lang="fa-IR" sz="4400" b="1" dirty="0" smtClean="0">
                <a:solidFill>
                  <a:schemeClr val="bg1"/>
                </a:solidFill>
              </a:rPr>
              <a:t>میفهمی، حال </a:t>
            </a:r>
            <a:r>
              <a:rPr lang="fa-IR" sz="4400" b="1" dirty="0">
                <a:solidFill>
                  <a:schemeClr val="bg1"/>
                </a:solidFill>
              </a:rPr>
              <a:t>و روزم میشه بهتر</a:t>
            </a:r>
            <a:endParaRPr lang="en-US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4306734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" y="3018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304800"/>
            <a:ext cx="9144000" cy="6096000"/>
          </a:xfrm>
        </p:spPr>
        <p:txBody>
          <a:bodyPr>
            <a:noAutofit/>
          </a:bodyPr>
          <a:lstStyle/>
          <a:p>
            <a:pPr marL="0" indent="0" algn="ctr" rtl="1">
              <a:buNone/>
            </a:pPr>
            <a:r>
              <a:rPr lang="en-US" sz="8000" b="1" dirty="0" smtClean="0">
                <a:solidFill>
                  <a:schemeClr val="bg1"/>
                </a:solidFill>
              </a:rPr>
              <a:t/>
            </a:r>
            <a:br>
              <a:rPr lang="en-US" sz="8000" b="1" dirty="0" smtClean="0">
                <a:solidFill>
                  <a:schemeClr val="bg1"/>
                </a:solidFill>
              </a:rPr>
            </a:br>
            <a:r>
              <a:rPr lang="fa-IR" sz="4400" b="1" dirty="0">
                <a:solidFill>
                  <a:schemeClr val="bg1"/>
                </a:solidFill>
              </a:rPr>
              <a:t>تموم دلخوشیم </a:t>
            </a:r>
            <a:r>
              <a:rPr lang="fa-IR" sz="4400" b="1" dirty="0" smtClean="0">
                <a:solidFill>
                  <a:schemeClr val="bg1"/>
                </a:solidFill>
              </a:rPr>
              <a:t>اینه، میدونی </a:t>
            </a:r>
            <a:r>
              <a:rPr lang="fa-IR" sz="4400" b="1" dirty="0">
                <a:solidFill>
                  <a:schemeClr val="bg1"/>
                </a:solidFill>
              </a:rPr>
              <a:t>درد </a:t>
            </a:r>
            <a:r>
              <a:rPr lang="fa-IR" sz="4400" b="1" dirty="0" smtClean="0">
                <a:solidFill>
                  <a:schemeClr val="bg1"/>
                </a:solidFill>
              </a:rPr>
              <a:t>دلهامو</a:t>
            </a: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اگه از روزگار </a:t>
            </a:r>
            <a:r>
              <a:rPr lang="fa-IR" sz="4400" b="1" dirty="0" smtClean="0">
                <a:solidFill>
                  <a:schemeClr val="bg1"/>
                </a:solidFill>
              </a:rPr>
              <a:t>خستم، خودت </a:t>
            </a:r>
            <a:r>
              <a:rPr lang="fa-IR" sz="4400" b="1" dirty="0">
                <a:solidFill>
                  <a:schemeClr val="bg1"/>
                </a:solidFill>
              </a:rPr>
              <a:t>میشوری </a:t>
            </a:r>
            <a:r>
              <a:rPr lang="fa-IR" sz="4400" b="1" dirty="0" smtClean="0">
                <a:solidFill>
                  <a:schemeClr val="bg1"/>
                </a:solidFill>
              </a:rPr>
              <a:t>اشکامو</a:t>
            </a: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نگاه تو </a:t>
            </a:r>
            <a:r>
              <a:rPr lang="fa-IR" sz="4400" b="1" dirty="0" smtClean="0">
                <a:solidFill>
                  <a:schemeClr val="bg1"/>
                </a:solidFill>
              </a:rPr>
              <a:t>خداوندم، همیشه </a:t>
            </a:r>
            <a:r>
              <a:rPr lang="fa-IR" sz="4400" b="1" dirty="0">
                <a:solidFill>
                  <a:schemeClr val="bg1"/>
                </a:solidFill>
              </a:rPr>
              <a:t>بوده </a:t>
            </a:r>
            <a:r>
              <a:rPr lang="fa-IR" sz="4400" b="1" dirty="0" smtClean="0">
                <a:solidFill>
                  <a:schemeClr val="bg1"/>
                </a:solidFill>
              </a:rPr>
              <a:t>تسکینم</a:t>
            </a:r>
          </a:p>
          <a:p>
            <a:pPr marL="0" indent="0" algn="ctr" rtl="1">
              <a:buNone/>
            </a:pPr>
            <a:r>
              <a:rPr lang="fa-IR" sz="4400" b="1" dirty="0">
                <a:solidFill>
                  <a:schemeClr val="bg1"/>
                </a:solidFill>
              </a:rPr>
              <a:t>وقتی تصویر عشق و </a:t>
            </a:r>
            <a:r>
              <a:rPr lang="fa-IR" sz="4400" b="1" dirty="0" smtClean="0">
                <a:solidFill>
                  <a:schemeClr val="bg1"/>
                </a:solidFill>
              </a:rPr>
              <a:t>باز، تو </a:t>
            </a:r>
            <a:r>
              <a:rPr lang="fa-IR" sz="4400" b="1" dirty="0">
                <a:solidFill>
                  <a:schemeClr val="bg1"/>
                </a:solidFill>
              </a:rPr>
              <a:t>چشمای تو ‌میبینم</a:t>
            </a:r>
            <a:endParaRPr lang="en-US" sz="4400" b="1" dirty="0">
              <a:solidFill>
                <a:schemeClr val="bg1"/>
              </a:solidFill>
            </a:endParaRPr>
          </a:p>
          <a:p>
            <a:pPr marL="0" indent="0" algn="ctr" rtl="1">
              <a:buNone/>
            </a:pP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1024951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-838200"/>
            <a:ext cx="9144000" cy="6858000"/>
          </a:xfrm>
        </p:spPr>
        <p:txBody>
          <a:bodyPr>
            <a:normAutofit/>
          </a:bodyPr>
          <a:lstStyle/>
          <a:p>
            <a:pPr rtl="1"/>
            <a:r>
              <a:rPr lang="fa-IR" sz="11500" b="1" dirty="0">
                <a:solidFill>
                  <a:schemeClr val="bg1"/>
                </a:solidFill>
              </a:rPr>
              <a:t/>
            </a:r>
            <a:br>
              <a:rPr lang="fa-IR" sz="11500" b="1" dirty="0">
                <a:solidFill>
                  <a:schemeClr val="bg1"/>
                </a:solidFill>
              </a:rPr>
            </a:br>
            <a:r>
              <a:rPr lang="fa-IR" sz="4400" dirty="0" smtClean="0">
                <a:solidFill>
                  <a:schemeClr val="bg1"/>
                </a:solidFill>
              </a:rPr>
              <a:t>اگه </a:t>
            </a:r>
            <a:r>
              <a:rPr lang="fa-IR" sz="4400" dirty="0">
                <a:solidFill>
                  <a:schemeClr val="bg1"/>
                </a:solidFill>
              </a:rPr>
              <a:t>خسته اگه </a:t>
            </a:r>
            <a:r>
              <a:rPr lang="fa-IR" sz="4400" dirty="0" smtClean="0">
                <a:solidFill>
                  <a:schemeClr val="bg1"/>
                </a:solidFill>
              </a:rPr>
              <a:t>تنهام، تو </a:t>
            </a:r>
            <a:r>
              <a:rPr lang="fa-IR" sz="4400" dirty="0">
                <a:solidFill>
                  <a:schemeClr val="bg1"/>
                </a:solidFill>
              </a:rPr>
              <a:t>آغوش و پناهم </a:t>
            </a:r>
            <a:r>
              <a:rPr lang="fa-IR" sz="4400" dirty="0" smtClean="0">
                <a:solidFill>
                  <a:schemeClr val="bg1"/>
                </a:solidFill>
              </a:rPr>
              <a:t>باش</a:t>
            </a:r>
          </a:p>
          <a:p>
            <a:pPr rtl="1"/>
            <a:r>
              <a:rPr lang="fa-IR" sz="4400" dirty="0">
                <a:solidFill>
                  <a:schemeClr val="bg1"/>
                </a:solidFill>
              </a:rPr>
              <a:t> رو زمینی که </a:t>
            </a:r>
            <a:r>
              <a:rPr lang="fa-IR" sz="4400" dirty="0" smtClean="0">
                <a:solidFill>
                  <a:schemeClr val="bg1"/>
                </a:solidFill>
              </a:rPr>
              <a:t>میلرزه، فقط </a:t>
            </a:r>
            <a:r>
              <a:rPr lang="fa-IR" sz="4400" dirty="0">
                <a:solidFill>
                  <a:schemeClr val="bg1"/>
                </a:solidFill>
              </a:rPr>
              <a:t>تو تکیه گاهم </a:t>
            </a:r>
            <a:r>
              <a:rPr lang="fa-IR" sz="4400" dirty="0" smtClean="0">
                <a:solidFill>
                  <a:schemeClr val="bg1"/>
                </a:solidFill>
              </a:rPr>
              <a:t>باش</a:t>
            </a:r>
          </a:p>
          <a:p>
            <a:pPr rtl="1"/>
            <a:r>
              <a:rPr lang="fa-IR" sz="4400" dirty="0">
                <a:solidFill>
                  <a:schemeClr val="bg1"/>
                </a:solidFill>
              </a:rPr>
              <a:t>اگه راه نفس </a:t>
            </a:r>
            <a:r>
              <a:rPr lang="fa-IR" sz="4400" dirty="0" smtClean="0">
                <a:solidFill>
                  <a:schemeClr val="bg1"/>
                </a:solidFill>
              </a:rPr>
              <a:t>بستست، هوای </a:t>
            </a:r>
            <a:r>
              <a:rPr lang="fa-IR" sz="4400" dirty="0">
                <a:solidFill>
                  <a:schemeClr val="bg1"/>
                </a:solidFill>
              </a:rPr>
              <a:t>زنده بودن </a:t>
            </a:r>
            <a:r>
              <a:rPr lang="fa-IR" sz="4400" dirty="0" smtClean="0">
                <a:solidFill>
                  <a:schemeClr val="bg1"/>
                </a:solidFill>
              </a:rPr>
              <a:t>باش</a:t>
            </a:r>
          </a:p>
          <a:p>
            <a:pPr rtl="1"/>
            <a:r>
              <a:rPr lang="fa-IR" sz="4400" dirty="0">
                <a:solidFill>
                  <a:schemeClr val="bg1"/>
                </a:solidFill>
              </a:rPr>
              <a:t>تو این آواره هر </a:t>
            </a:r>
            <a:r>
              <a:rPr lang="fa-IR" sz="4400" dirty="0" smtClean="0">
                <a:solidFill>
                  <a:schemeClr val="bg1"/>
                </a:solidFill>
              </a:rPr>
              <a:t>روزه، امید </a:t>
            </a:r>
            <a:r>
              <a:rPr lang="fa-IR" sz="4400" dirty="0">
                <a:solidFill>
                  <a:schemeClr val="bg1"/>
                </a:solidFill>
              </a:rPr>
              <a:t>و سنگر من باش</a:t>
            </a:r>
            <a:endParaRPr lang="en-US" sz="4400" dirty="0">
              <a:solidFill>
                <a:schemeClr val="bg1"/>
              </a:solidFill>
            </a:endParaRPr>
          </a:p>
          <a:p>
            <a:pPr rtl="1"/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034149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115</Words>
  <Application>Microsoft Office PowerPoint</Application>
  <PresentationFormat>On-screen Show (4:3)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 School-NoComputer</dc:creator>
  <cp:lastModifiedBy>Joe-4</cp:lastModifiedBy>
  <cp:revision>43</cp:revision>
  <dcterms:created xsi:type="dcterms:W3CDTF">2011-05-11T04:49:46Z</dcterms:created>
  <dcterms:modified xsi:type="dcterms:W3CDTF">2024-06-18T19:57:11Z</dcterms:modified>
</cp:coreProperties>
</file>