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پر جلال و </a:t>
            </a:r>
            <a:r>
              <a:rPr lang="ar-SA" sz="4400" b="1" dirty="0" smtClean="0">
                <a:solidFill>
                  <a:schemeClr val="bg1"/>
                </a:solidFill>
              </a:rPr>
              <a:t>زیبا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صخره ی پا </a:t>
            </a:r>
            <a:r>
              <a:rPr lang="ar-SA" sz="4400" b="1" dirty="0" smtClean="0">
                <a:solidFill>
                  <a:schemeClr val="bg1"/>
                </a:solidFill>
              </a:rPr>
              <a:t>برجا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تاج و فخر ما در این دنیا</a:t>
            </a:r>
            <a:endParaRPr lang="en-US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/>
            </a:r>
            <a:br>
              <a:rPr lang="en-US" sz="8000" b="1" dirty="0" smtClean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نام عیسی تنها ملجای </a:t>
            </a:r>
            <a:r>
              <a:rPr lang="ar-SA" sz="4400" b="1" dirty="0" smtClean="0">
                <a:solidFill>
                  <a:schemeClr val="bg1"/>
                </a:solidFill>
              </a:rPr>
              <a:t>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قلعه ی امن </a:t>
            </a:r>
            <a:r>
              <a:rPr lang="ar-SA" sz="4400" b="1" dirty="0" smtClean="0">
                <a:solidFill>
                  <a:schemeClr val="bg1"/>
                </a:solidFill>
              </a:rPr>
              <a:t>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نام عیسی لایق حمد و پرستشها 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نجات داده ما </a:t>
            </a:r>
            <a:r>
              <a:rPr lang="ar-SA" sz="4400" b="1" dirty="0" smtClean="0">
                <a:solidFill>
                  <a:schemeClr val="bg1"/>
                </a:solidFill>
              </a:rPr>
              <a:t>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ساکن در قلب ما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حامی و رهبر و شاه ما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چیره بر هر </a:t>
            </a:r>
            <a:r>
              <a:rPr lang="ar-SA" sz="4400" b="1" dirty="0" smtClean="0">
                <a:solidFill>
                  <a:schemeClr val="bg1"/>
                </a:solidFill>
              </a:rPr>
              <a:t>گناه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پاره کرد زنجیرها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غالب بر هر شرم و هر خطا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81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برتر از هر نامی، نام عیسی </a:t>
            </a:r>
            <a:r>
              <a:rPr lang="en-US" sz="8000" b="1" dirty="0" smtClean="0">
                <a:solidFill>
                  <a:schemeClr val="bg1"/>
                </a:solidFill>
              </a:rPr>
              <a:t/>
            </a:r>
            <a:br>
              <a:rPr lang="en-US" sz="8000" b="1" dirty="0" smtClean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سرور ما ستاییم نامش را، نام </a:t>
            </a:r>
            <a:r>
              <a:rPr lang="ar-SA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7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11500" b="1" dirty="0">
                <a:solidFill>
                  <a:schemeClr val="bg1"/>
                </a:solidFill>
              </a:rPr>
              <a:t/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دیروز امروز تا ابد همان است، نام </a:t>
            </a:r>
            <a:r>
              <a:rPr lang="ar-SA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آزادیم در نام عجیب او نام عیسی 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31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پر جلال و </a:t>
            </a:r>
            <a:r>
              <a:rPr lang="ar-SA" sz="4400" b="1" dirty="0" smtClean="0">
                <a:solidFill>
                  <a:schemeClr val="bg1"/>
                </a:solidFill>
              </a:rPr>
              <a:t>زیبا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صخره ی پا برجا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تاج و فخر ما در این دنیا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تنها ملجای </a:t>
            </a:r>
            <a:r>
              <a:rPr lang="ar-SA" sz="4400" b="1" dirty="0" smtClean="0">
                <a:solidFill>
                  <a:schemeClr val="bg1"/>
                </a:solidFill>
              </a:rPr>
              <a:t>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عیسی قلعه ی امن ما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652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8000" b="1" dirty="0">
                <a:solidFill>
                  <a:schemeClr val="bg1"/>
                </a:solidFill>
              </a:rPr>
              <a:t/>
            </a:r>
            <a:br>
              <a:rPr lang="en-US" sz="80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نام عیسی لایق حمد و پرستشها 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حضورش بارز در تنگی ها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نام عیسی بی‌ نظیر و وه چه بی‌ همتا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dirty="0" smtClean="0"/>
              <a:t>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373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42</cp:revision>
  <dcterms:created xsi:type="dcterms:W3CDTF">2011-05-11T04:49:46Z</dcterms:created>
  <dcterms:modified xsi:type="dcterms:W3CDTF">2024-06-13T23:44:05Z</dcterms:modified>
</cp:coreProperties>
</file>