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9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810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8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زبهر رفع عصیانش بشر سر در گریبان </a:t>
            </a:r>
            <a:r>
              <a:rPr lang="fa-IR" sz="4400" b="1" dirty="0" smtClean="0">
                <a:solidFill>
                  <a:schemeClr val="bg1"/>
                </a:solidFill>
              </a:rPr>
              <a:t>است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>  </a:t>
            </a:r>
            <a:r>
              <a:rPr lang="fa-IR" sz="4400" b="1" dirty="0">
                <a:solidFill>
                  <a:schemeClr val="bg1"/>
                </a:solidFill>
              </a:rPr>
              <a:t>نداند زخم از روح است گنه در ذات انسان </a:t>
            </a:r>
            <a:r>
              <a:rPr lang="fa-IR" sz="4400" b="1" dirty="0" smtClean="0">
                <a:solidFill>
                  <a:schemeClr val="bg1"/>
                </a:solidFill>
              </a:rPr>
              <a:t>است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به هر سویی کند پرواز و هر رسمی کند </a:t>
            </a:r>
            <a:r>
              <a:rPr lang="fa-IR" sz="4400" b="1" dirty="0" smtClean="0">
                <a:solidFill>
                  <a:schemeClr val="bg1"/>
                </a:solidFill>
              </a:rPr>
              <a:t>آغاز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ولیکن </a:t>
            </a:r>
            <a:r>
              <a:rPr lang="fa-IR" sz="4400" b="1" dirty="0">
                <a:solidFill>
                  <a:schemeClr val="bg1"/>
                </a:solidFill>
              </a:rPr>
              <a:t>ظاهرش </a:t>
            </a:r>
            <a:r>
              <a:rPr lang="fa-IR" sz="4400" b="1" dirty="0" smtClean="0">
                <a:solidFill>
                  <a:schemeClr val="bg1"/>
                </a:solidFill>
              </a:rPr>
              <a:t>شاد </a:t>
            </a:r>
            <a:r>
              <a:rPr lang="fa-IR" sz="4400" b="1" dirty="0">
                <a:solidFill>
                  <a:schemeClr val="bg1"/>
                </a:solidFill>
              </a:rPr>
              <a:t>و  ز باطن ابر گریان است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endParaRPr lang="en-US" sz="19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شود </a:t>
            </a:r>
            <a:r>
              <a:rPr lang="fa-IR" sz="4400" b="1" dirty="0">
                <a:solidFill>
                  <a:schemeClr val="bg1"/>
                </a:solidFill>
              </a:rPr>
              <a:t>تسلیم هر فکری شود مومن به هر </a:t>
            </a:r>
            <a:r>
              <a:rPr lang="fa-IR" sz="4400" b="1" dirty="0" smtClean="0">
                <a:solidFill>
                  <a:schemeClr val="bg1"/>
                </a:solidFill>
              </a:rPr>
              <a:t>ذکری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گمانش </a:t>
            </a:r>
            <a:r>
              <a:rPr lang="fa-IR" sz="4400" b="1" dirty="0">
                <a:solidFill>
                  <a:schemeClr val="bg1"/>
                </a:solidFill>
              </a:rPr>
              <a:t>میرسد انسان رهش ایجاد ادیان </a:t>
            </a:r>
            <a:r>
              <a:rPr lang="fa-IR" sz="4400" b="1" dirty="0" smtClean="0">
                <a:solidFill>
                  <a:schemeClr val="bg1"/>
                </a:solidFill>
              </a:rPr>
              <a:t>است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قفس را از طلا سازد نفس را در رهش </a:t>
            </a:r>
            <a:r>
              <a:rPr lang="fa-IR" sz="4400" b="1" dirty="0" smtClean="0">
                <a:solidFill>
                  <a:schemeClr val="bg1"/>
                </a:solidFill>
              </a:rPr>
              <a:t>بازد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ولی </a:t>
            </a:r>
            <a:r>
              <a:rPr lang="fa-IR" sz="4400" b="1" dirty="0">
                <a:solidFill>
                  <a:schemeClr val="bg1"/>
                </a:solidFill>
              </a:rPr>
              <a:t>هرگز نمیداند که دنیایش چو زندان است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11500" b="1" dirty="0" smtClean="0">
                <a:solidFill>
                  <a:schemeClr val="bg1"/>
                </a:solidFill>
              </a:rPr>
              <a:t/>
            </a:r>
            <a:br>
              <a:rPr lang="en-US" sz="11500" b="1" dirty="0" smtClean="0">
                <a:solidFill>
                  <a:schemeClr val="bg1"/>
                </a:solidFill>
              </a:rPr>
            </a:br>
            <a:r>
              <a:rPr lang="fa-IR" sz="4400" b="1" dirty="0" smtClean="0">
                <a:solidFill>
                  <a:schemeClr val="bg1"/>
                </a:solidFill>
              </a:rPr>
              <a:t>پرستد </a:t>
            </a:r>
            <a:r>
              <a:rPr lang="fa-IR" sz="4400" b="1" dirty="0">
                <a:solidFill>
                  <a:schemeClr val="bg1"/>
                </a:solidFill>
              </a:rPr>
              <a:t>مردگان را گه به اجدادش گهی </a:t>
            </a:r>
            <a:r>
              <a:rPr lang="fa-IR" sz="4400" b="1" dirty="0" smtClean="0">
                <a:solidFill>
                  <a:schemeClr val="bg1"/>
                </a:solidFill>
              </a:rPr>
              <a:t>بالد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گهی </a:t>
            </a:r>
            <a:r>
              <a:rPr lang="fa-IR" sz="4400" b="1" dirty="0">
                <a:solidFill>
                  <a:schemeClr val="bg1"/>
                </a:solidFill>
              </a:rPr>
              <a:t>بر خود توکلها و گه دستش به دامان </a:t>
            </a:r>
            <a:r>
              <a:rPr lang="fa-IR" sz="4400" b="1" dirty="0" smtClean="0">
                <a:solidFill>
                  <a:schemeClr val="bg1"/>
                </a:solidFill>
              </a:rPr>
              <a:t>است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به ظاهر پاک گرداند گناه جسم و روهش </a:t>
            </a:r>
            <a:r>
              <a:rPr lang="fa-IR" sz="4400" b="1" dirty="0" smtClean="0">
                <a:solidFill>
                  <a:schemeClr val="bg1"/>
                </a:solidFill>
              </a:rPr>
              <a:t>را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ولیکن </a:t>
            </a:r>
            <a:r>
              <a:rPr lang="fa-IR" sz="4400" b="1" dirty="0">
                <a:solidFill>
                  <a:schemeClr val="bg1"/>
                </a:solidFill>
              </a:rPr>
              <a:t>مزد وجدانش دوصد چندین و چندان است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414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/>
            </a:r>
            <a:br>
              <a:rPr lang="en-US" sz="4200" b="1" dirty="0">
                <a:solidFill>
                  <a:schemeClr val="bg1"/>
                </a:solidFill>
              </a:rPr>
            </a:br>
            <a:r>
              <a:rPr lang="fa-IR" sz="4200" b="1" dirty="0" smtClean="0">
                <a:solidFill>
                  <a:schemeClr val="bg1"/>
                </a:solidFill>
              </a:rPr>
              <a:t>خدا </a:t>
            </a:r>
            <a:r>
              <a:rPr lang="fa-IR" sz="4200" b="1" dirty="0">
                <a:solidFill>
                  <a:schemeClr val="bg1"/>
                </a:solidFill>
              </a:rPr>
              <a:t>را گه کند انکار و گه در فیض او </a:t>
            </a:r>
            <a:r>
              <a:rPr lang="fa-IR" sz="4200" b="1" dirty="0" smtClean="0">
                <a:solidFill>
                  <a:schemeClr val="bg1"/>
                </a:solidFill>
              </a:rPr>
              <a:t>کوشا</a:t>
            </a:r>
            <a:endParaRPr lang="en-US" sz="4200" b="1" dirty="0" smtClean="0">
              <a:solidFill>
                <a:schemeClr val="bg1"/>
              </a:solidFill>
            </a:endParaRPr>
          </a:p>
          <a:p>
            <a:r>
              <a:rPr lang="fa-IR" sz="4200" b="1" dirty="0" smtClean="0">
                <a:solidFill>
                  <a:schemeClr val="bg1"/>
                </a:solidFill>
              </a:rPr>
              <a:t>چو </a:t>
            </a:r>
            <a:r>
              <a:rPr lang="fa-IR" sz="4200" b="1" dirty="0">
                <a:solidFill>
                  <a:schemeClr val="bg1"/>
                </a:solidFill>
              </a:rPr>
              <a:t>معیارش </a:t>
            </a:r>
            <a:r>
              <a:rPr lang="fa-IR" sz="4200" b="1" dirty="0" smtClean="0">
                <a:solidFill>
                  <a:schemeClr val="bg1"/>
                </a:solidFill>
              </a:rPr>
              <a:t>زانسان </a:t>
            </a:r>
            <a:r>
              <a:rPr lang="fa-IR" sz="4200" b="1" dirty="0">
                <a:solidFill>
                  <a:schemeClr val="bg1"/>
                </a:solidFill>
              </a:rPr>
              <a:t>است که افکارش پریشان </a:t>
            </a:r>
            <a:r>
              <a:rPr lang="fa-IR" sz="4200" b="1" dirty="0" smtClean="0">
                <a:solidFill>
                  <a:schemeClr val="bg1"/>
                </a:solidFill>
              </a:rPr>
              <a:t>است</a:t>
            </a:r>
            <a:endParaRPr lang="en-US" sz="4200" b="1" dirty="0" smtClean="0">
              <a:solidFill>
                <a:schemeClr val="bg1"/>
              </a:solidFill>
            </a:endParaRPr>
          </a:p>
          <a:p>
            <a:r>
              <a:rPr lang="en-US" sz="4200" b="1" dirty="0">
                <a:solidFill>
                  <a:schemeClr val="bg1"/>
                </a:solidFill>
              </a:rPr>
              <a:t> </a:t>
            </a:r>
            <a:r>
              <a:rPr lang="fa-IR" sz="4200" b="1" dirty="0">
                <a:solidFill>
                  <a:schemeClr val="bg1"/>
                </a:solidFill>
              </a:rPr>
              <a:t>ندارد ناخدایی چون به کشتی اندر این </a:t>
            </a:r>
            <a:r>
              <a:rPr lang="fa-IR" sz="4200" b="1" dirty="0" smtClean="0">
                <a:solidFill>
                  <a:schemeClr val="bg1"/>
                </a:solidFill>
              </a:rPr>
              <a:t>طوفان</a:t>
            </a:r>
            <a:endParaRPr lang="en-US" sz="4200" b="1" dirty="0" smtClean="0">
              <a:solidFill>
                <a:schemeClr val="bg1"/>
              </a:solidFill>
            </a:endParaRPr>
          </a:p>
          <a:p>
            <a:r>
              <a:rPr lang="fa-IR" sz="4200" b="1" dirty="0" smtClean="0">
                <a:solidFill>
                  <a:schemeClr val="bg1"/>
                </a:solidFill>
              </a:rPr>
              <a:t>اسیر </a:t>
            </a:r>
            <a:r>
              <a:rPr lang="fa-IR" sz="4200" b="1" dirty="0">
                <a:solidFill>
                  <a:schemeClr val="bg1"/>
                </a:solidFill>
              </a:rPr>
              <a:t>باد و طوفان و غلام نفس و شیطان است</a:t>
            </a:r>
            <a:endParaRPr lang="en-US" sz="4200" b="1" dirty="0">
              <a:solidFill>
                <a:schemeClr val="bg1"/>
              </a:solidFill>
            </a:endParaRPr>
          </a:p>
          <a:p>
            <a:pPr rtl="1"/>
            <a:endParaRPr lang="en-US" sz="4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816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524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8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شب و روزش کشد زحمت ندارد مقصدی </a:t>
            </a:r>
            <a:r>
              <a:rPr lang="fa-IR" sz="4400" b="1" dirty="0" smtClean="0">
                <a:solidFill>
                  <a:schemeClr val="bg1"/>
                </a:solidFill>
              </a:rPr>
              <a:t>معلوم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هلاک </a:t>
            </a:r>
            <a:r>
              <a:rPr lang="fa-IR" sz="4400" b="1" dirty="0">
                <a:solidFill>
                  <a:schemeClr val="bg1"/>
                </a:solidFill>
              </a:rPr>
              <a:t>جرعه ای آب و اسیر لقمه ای نان </a:t>
            </a:r>
            <a:r>
              <a:rPr lang="fa-IR" sz="4400" b="1" dirty="0" smtClean="0">
                <a:solidFill>
                  <a:schemeClr val="bg1"/>
                </a:solidFill>
              </a:rPr>
              <a:t>است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ولیکن شکر عیسی را که آمد از سما </a:t>
            </a:r>
            <a:r>
              <a:rPr lang="fa-IR" sz="4400" b="1" dirty="0" smtClean="0">
                <a:solidFill>
                  <a:schemeClr val="bg1"/>
                </a:solidFill>
              </a:rPr>
              <a:t>بهرش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بداد </a:t>
            </a:r>
            <a:r>
              <a:rPr lang="fa-IR" sz="4400" b="1" dirty="0">
                <a:solidFill>
                  <a:schemeClr val="bg1"/>
                </a:solidFill>
              </a:rPr>
              <a:t>او آن نجاتی را که دور از عقل انسان است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71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858000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/>
            </a:r>
            <a:br>
              <a:rPr lang="en-US" sz="4200" b="1" dirty="0">
                <a:solidFill>
                  <a:schemeClr val="bg1"/>
                </a:solidFill>
              </a:rPr>
            </a:br>
            <a:r>
              <a:rPr lang="fa-IR" sz="4200" b="1" dirty="0">
                <a:solidFill>
                  <a:schemeClr val="bg1"/>
                </a:solidFill>
              </a:rPr>
              <a:t>بگفتا درد از روح است و مزدش موت </a:t>
            </a:r>
            <a:r>
              <a:rPr lang="fa-IR" sz="4200" b="1" dirty="0" smtClean="0">
                <a:solidFill>
                  <a:schemeClr val="bg1"/>
                </a:solidFill>
              </a:rPr>
              <a:t>انسانهاست</a:t>
            </a:r>
            <a:endParaRPr lang="en-US" sz="4200" b="1" dirty="0" smtClean="0">
              <a:solidFill>
                <a:schemeClr val="bg1"/>
              </a:solidFill>
            </a:endParaRPr>
          </a:p>
          <a:p>
            <a:r>
              <a:rPr lang="fa-IR" sz="4200" b="1" dirty="0" smtClean="0">
                <a:solidFill>
                  <a:schemeClr val="bg1"/>
                </a:solidFill>
              </a:rPr>
              <a:t>گنه </a:t>
            </a:r>
            <a:r>
              <a:rPr lang="fa-IR" sz="4200" b="1" dirty="0">
                <a:solidFill>
                  <a:schemeClr val="bg1"/>
                </a:solidFill>
              </a:rPr>
              <a:t>بسیار می باشد چو سرپیچی ز </a:t>
            </a:r>
            <a:r>
              <a:rPr lang="fa-IR" sz="4200" b="1" dirty="0" smtClean="0">
                <a:solidFill>
                  <a:schemeClr val="bg1"/>
                </a:solidFill>
              </a:rPr>
              <a:t>فرمانش</a:t>
            </a:r>
            <a:endParaRPr lang="en-US" sz="4200" b="1" dirty="0" smtClean="0">
              <a:solidFill>
                <a:schemeClr val="bg1"/>
              </a:solidFill>
            </a:endParaRPr>
          </a:p>
          <a:p>
            <a:r>
              <a:rPr lang="fa-IR" sz="4200" b="1" dirty="0">
                <a:solidFill>
                  <a:schemeClr val="bg1"/>
                </a:solidFill>
              </a:rPr>
              <a:t>صلیبش گر به خود آری گناهت پاک می </a:t>
            </a:r>
            <a:r>
              <a:rPr lang="fa-IR" sz="4200" b="1" dirty="0" smtClean="0">
                <a:solidFill>
                  <a:schemeClr val="bg1"/>
                </a:solidFill>
              </a:rPr>
              <a:t>گردد</a:t>
            </a:r>
            <a:endParaRPr lang="en-US" sz="4200" b="1" dirty="0" smtClean="0">
              <a:solidFill>
                <a:schemeClr val="bg1"/>
              </a:solidFill>
            </a:endParaRPr>
          </a:p>
          <a:p>
            <a:r>
              <a:rPr lang="fa-IR" sz="4200" b="1" dirty="0" smtClean="0">
                <a:solidFill>
                  <a:schemeClr val="bg1"/>
                </a:solidFill>
              </a:rPr>
              <a:t>بخوان </a:t>
            </a:r>
            <a:r>
              <a:rPr lang="fa-IR" sz="4200" b="1" dirty="0">
                <a:solidFill>
                  <a:schemeClr val="bg1"/>
                </a:solidFill>
              </a:rPr>
              <a:t>از دل مسیحا را که بر قلبت چو مهمان است</a:t>
            </a:r>
            <a:endParaRPr lang="en-US" sz="4200" b="1" dirty="0">
              <a:solidFill>
                <a:schemeClr val="bg1"/>
              </a:solidFill>
            </a:endParaRPr>
          </a:p>
          <a:p>
            <a:endParaRPr lang="en-US" sz="4200" b="1" dirty="0">
              <a:solidFill>
                <a:schemeClr val="bg1"/>
              </a:solidFill>
            </a:endParaRPr>
          </a:p>
          <a:p>
            <a:pPr rtl="1"/>
            <a:endParaRPr lang="en-US" sz="4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7315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223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42</cp:revision>
  <dcterms:created xsi:type="dcterms:W3CDTF">2011-05-11T04:49:46Z</dcterms:created>
  <dcterms:modified xsi:type="dcterms:W3CDTF">2024-06-13T23:32:58Z</dcterms:modified>
</cp:coreProperties>
</file>