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9" r:id="rId6"/>
    <p:sldId id="268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0" autoAdjust="0"/>
  </p:normalViewPr>
  <p:slideViewPr>
    <p:cSldViewPr>
      <p:cViewPr varScale="1">
        <p:scale>
          <a:sx n="106" d="100"/>
          <a:sy n="106" d="100"/>
        </p:scale>
        <p:origin x="175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3810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6000" b="1" dirty="0" smtClean="0">
              <a:solidFill>
                <a:schemeClr val="bg1"/>
              </a:solidFill>
            </a:endParaRPr>
          </a:p>
          <a:p>
            <a:pPr rtl="1"/>
            <a:endParaRPr lang="en-US" sz="6000" b="1" dirty="0" smtClean="0">
              <a:solidFill>
                <a:schemeClr val="bg1"/>
              </a:solidFill>
            </a:endParaRPr>
          </a:p>
          <a:p>
            <a:pPr rtl="1"/>
            <a:r>
              <a:rPr lang="ar-SA" sz="4400" b="1" dirty="0">
                <a:solidFill>
                  <a:schemeClr val="bg1"/>
                </a:solidFill>
              </a:rPr>
              <a:t>مرا پوشاندی، با نغمه خود، و سرود </a:t>
            </a:r>
            <a:r>
              <a:rPr lang="ar-SA" sz="4400" b="1" dirty="0" smtClean="0">
                <a:solidFill>
                  <a:schemeClr val="bg1"/>
                </a:solidFill>
              </a:rPr>
              <a:t>آزادی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ar-SA" sz="4400" b="1" dirty="0">
                <a:solidFill>
                  <a:schemeClr val="bg1"/>
                </a:solidFill>
              </a:rPr>
              <a:t>نجاتم دادی، از دشمنانم، ترسهایم برداشتی</a:t>
            </a:r>
            <a:endParaRPr lang="en-US" sz="1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en-US" sz="60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/>
            </a:r>
            <a:br>
              <a:rPr lang="en-US" sz="6000" b="1" dirty="0" smtClean="0">
                <a:solidFill>
                  <a:schemeClr val="bg1"/>
                </a:solidFill>
              </a:rPr>
            </a:br>
            <a:r>
              <a:rPr lang="ar-SA" sz="4400" b="1" dirty="0">
                <a:solidFill>
                  <a:schemeClr val="bg1"/>
                </a:solidFill>
              </a:rPr>
              <a:t>دیگر برده ترس نیستم فرزند خدا هستم</a:t>
            </a:r>
            <a:endParaRPr lang="en-US" sz="21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24417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en-US" sz="60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/>
            </a:r>
            <a:br>
              <a:rPr lang="en-US" sz="6000" b="1" dirty="0" smtClean="0">
                <a:solidFill>
                  <a:schemeClr val="bg1"/>
                </a:solidFill>
              </a:rPr>
            </a:br>
            <a:r>
              <a:rPr lang="ar-SA" sz="4400" b="1" dirty="0">
                <a:solidFill>
                  <a:schemeClr val="bg1"/>
                </a:solidFill>
              </a:rPr>
              <a:t>دیگر برده ترس نیستم فرزند خدا هستم</a:t>
            </a:r>
            <a:endParaRPr lang="en-US" sz="21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8000" b="1" dirty="0" smtClean="0">
              <a:solidFill>
                <a:schemeClr val="bg1"/>
              </a:solidFill>
            </a:endParaRPr>
          </a:p>
          <a:p>
            <a:pPr rtl="1"/>
            <a:r>
              <a:rPr lang="ar-SA" sz="4400" b="1" dirty="0">
                <a:solidFill>
                  <a:schemeClr val="bg1"/>
                </a:solidFill>
              </a:rPr>
              <a:t>از ابتدا مرا برگزیده </a:t>
            </a:r>
            <a:r>
              <a:rPr lang="ar-SA" sz="4400" b="1" dirty="0" smtClean="0">
                <a:solidFill>
                  <a:schemeClr val="bg1"/>
                </a:solidFill>
              </a:rPr>
              <a:t>ای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ar-SA" sz="4400" b="1" dirty="0" smtClean="0">
                <a:solidFill>
                  <a:schemeClr val="bg1"/>
                </a:solidFill>
              </a:rPr>
              <a:t>عشقت </a:t>
            </a:r>
            <a:r>
              <a:rPr lang="ar-SA" sz="4400" b="1" dirty="0">
                <a:solidFill>
                  <a:schemeClr val="bg1"/>
                </a:solidFill>
              </a:rPr>
              <a:t>مرا </a:t>
            </a:r>
            <a:r>
              <a:rPr lang="ar-SA" sz="4400" b="1" dirty="0" smtClean="0">
                <a:solidFill>
                  <a:schemeClr val="bg1"/>
                </a:solidFill>
              </a:rPr>
              <a:t>خواند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34149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8000" b="1" dirty="0" smtClean="0">
              <a:solidFill>
                <a:schemeClr val="bg1"/>
              </a:solidFill>
            </a:endParaRPr>
          </a:p>
          <a:p>
            <a:pPr rtl="1"/>
            <a:r>
              <a:rPr lang="ar-SA" sz="4400" b="1" dirty="0" smtClean="0">
                <a:solidFill>
                  <a:schemeClr val="bg1"/>
                </a:solidFill>
              </a:rPr>
              <a:t>نجاتم </a:t>
            </a:r>
            <a:r>
              <a:rPr lang="ar-SA" sz="4400" b="1" dirty="0">
                <a:solidFill>
                  <a:schemeClr val="bg1"/>
                </a:solidFill>
              </a:rPr>
              <a:t>دادی، هم ارثم کردی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ar-SA" sz="4400" b="1" dirty="0">
                <a:solidFill>
                  <a:schemeClr val="bg1"/>
                </a:solidFill>
              </a:rPr>
              <a:t>روحت در من جاریست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7816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en-US" sz="60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/>
            </a:r>
            <a:br>
              <a:rPr lang="en-US" sz="6000" b="1" dirty="0" smtClean="0">
                <a:solidFill>
                  <a:schemeClr val="bg1"/>
                </a:solidFill>
              </a:rPr>
            </a:br>
            <a:r>
              <a:rPr lang="ar-SA" sz="4400" b="1" dirty="0">
                <a:solidFill>
                  <a:schemeClr val="bg1"/>
                </a:solidFill>
              </a:rPr>
              <a:t>دیگر برده ترس نیستم فرزند خدا هستم</a:t>
            </a:r>
            <a:endParaRPr lang="en-US" sz="21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7710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8000" b="1" dirty="0">
                <a:solidFill>
                  <a:schemeClr val="bg1"/>
                </a:solidFill>
              </a:rPr>
              <a:t/>
            </a:r>
            <a:br>
              <a:rPr lang="en-US" sz="8000" b="1" dirty="0">
                <a:solidFill>
                  <a:schemeClr val="bg1"/>
                </a:solidFill>
              </a:rPr>
            </a:br>
            <a:r>
              <a:rPr lang="ar-SA" sz="4400" b="1" dirty="0" smtClean="0">
                <a:solidFill>
                  <a:schemeClr val="bg1"/>
                </a:solidFill>
              </a:rPr>
              <a:t>دستان </a:t>
            </a:r>
            <a:r>
              <a:rPr lang="ar-SA" sz="4400" b="1" dirty="0">
                <a:solidFill>
                  <a:schemeClr val="bg1"/>
                </a:solidFill>
              </a:rPr>
              <a:t>پدر، مرا در بر </a:t>
            </a:r>
            <a:r>
              <a:rPr lang="ar-SA" sz="4400" b="1" dirty="0" smtClean="0">
                <a:solidFill>
                  <a:schemeClr val="bg1"/>
                </a:solidFill>
              </a:rPr>
              <a:t>گرفته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ar-SA" sz="4400" b="1" dirty="0" smtClean="0">
                <a:solidFill>
                  <a:schemeClr val="bg1"/>
                </a:solidFill>
              </a:rPr>
              <a:t>پوشانده </a:t>
            </a:r>
            <a:r>
              <a:rPr lang="ar-SA" sz="4400" b="1" dirty="0">
                <a:solidFill>
                  <a:schemeClr val="bg1"/>
                </a:solidFill>
              </a:rPr>
              <a:t>مرا با سرود </a:t>
            </a:r>
            <a:r>
              <a:rPr lang="ar-SA" sz="4400" b="1" dirty="0" smtClean="0">
                <a:solidFill>
                  <a:schemeClr val="bg1"/>
                </a:solidFill>
              </a:rPr>
              <a:t>رهایی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07315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8000" b="1" dirty="0">
                <a:solidFill>
                  <a:schemeClr val="bg1"/>
                </a:solidFill>
              </a:rPr>
              <a:t/>
            </a:r>
            <a:br>
              <a:rPr lang="en-US" sz="8000" b="1" dirty="0">
                <a:solidFill>
                  <a:schemeClr val="bg1"/>
                </a:solidFill>
              </a:rPr>
            </a:br>
            <a:r>
              <a:rPr lang="ar-SA" sz="4400" b="1" dirty="0" smtClean="0">
                <a:solidFill>
                  <a:schemeClr val="bg1"/>
                </a:solidFill>
              </a:rPr>
              <a:t>ما آزاد شده ایم، از بندهایمان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ar-SA" sz="4400" b="1" dirty="0" smtClean="0">
                <a:solidFill>
                  <a:schemeClr val="bg1"/>
                </a:solidFill>
              </a:rPr>
              <a:t>ما فرزندان او هستیم، سراییم در آزادی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36529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5334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8000" b="1" dirty="0" smtClean="0">
              <a:solidFill>
                <a:schemeClr val="bg1"/>
              </a:solidFill>
            </a:endParaRPr>
          </a:p>
          <a:p>
            <a:pPr rtl="1"/>
            <a:r>
              <a:rPr lang="en-US" sz="8000" b="1" dirty="0">
                <a:solidFill>
                  <a:schemeClr val="bg1"/>
                </a:solidFill>
              </a:rPr>
              <a:t/>
            </a:r>
            <a:br>
              <a:rPr lang="en-US" sz="8000" b="1" dirty="0">
                <a:solidFill>
                  <a:schemeClr val="bg1"/>
                </a:solidFill>
              </a:rPr>
            </a:br>
            <a:r>
              <a:rPr lang="ar-SA" sz="4400" b="1" dirty="0">
                <a:solidFill>
                  <a:schemeClr val="bg1"/>
                </a:solidFill>
              </a:rPr>
              <a:t>هللویاه</a:t>
            </a:r>
            <a:r>
              <a:rPr lang="ar-SA" dirty="0"/>
              <a:t> 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83739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28600"/>
            <a:ext cx="9144000" cy="6858000"/>
          </a:xfrm>
        </p:spPr>
        <p:txBody>
          <a:bodyPr>
            <a:normAutofit/>
          </a:bodyPr>
          <a:lstStyle/>
          <a:p>
            <a:pPr rtl="1"/>
            <a:r>
              <a:rPr lang="en-US" sz="8000" b="1" dirty="0">
                <a:solidFill>
                  <a:schemeClr val="bg1"/>
                </a:solidFill>
              </a:rPr>
              <a:t/>
            </a:r>
            <a:br>
              <a:rPr lang="en-US" sz="8000" b="1" dirty="0">
                <a:solidFill>
                  <a:schemeClr val="bg1"/>
                </a:solidFill>
              </a:rPr>
            </a:br>
            <a:r>
              <a:rPr lang="ar-SA" sz="4400" b="1" dirty="0">
                <a:solidFill>
                  <a:schemeClr val="bg1"/>
                </a:solidFill>
              </a:rPr>
              <a:t>دریا را شکافتی تا من راه </a:t>
            </a:r>
            <a:r>
              <a:rPr lang="ar-SA" sz="4400" b="1" dirty="0" smtClean="0">
                <a:solidFill>
                  <a:schemeClr val="bg1"/>
                </a:solidFill>
              </a:rPr>
              <a:t>روم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ar-SA" sz="4400" b="1" dirty="0" smtClean="0">
                <a:solidFill>
                  <a:schemeClr val="bg1"/>
                </a:solidFill>
              </a:rPr>
              <a:t>ترسهایم </a:t>
            </a:r>
            <a:r>
              <a:rPr lang="ar-SA" sz="4400" b="1" dirty="0">
                <a:solidFill>
                  <a:schemeClr val="bg1"/>
                </a:solidFill>
              </a:rPr>
              <a:t>در عشقت غرق </a:t>
            </a:r>
            <a:r>
              <a:rPr lang="ar-SA" sz="4400" b="1" dirty="0" smtClean="0">
                <a:solidFill>
                  <a:schemeClr val="bg1"/>
                </a:solidFill>
              </a:rPr>
              <a:t>شد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ar-SA" sz="4400" b="1" dirty="0">
                <a:solidFill>
                  <a:schemeClr val="bg1"/>
                </a:solidFill>
              </a:rPr>
              <a:t>نجاتم دادی پس بهرت </a:t>
            </a:r>
            <a:r>
              <a:rPr lang="ar-SA" sz="4400" b="1" dirty="0" smtClean="0">
                <a:solidFill>
                  <a:schemeClr val="bg1"/>
                </a:solidFill>
              </a:rPr>
              <a:t>سرایم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ar-SA" sz="4400" b="1" dirty="0" smtClean="0">
                <a:solidFill>
                  <a:schemeClr val="bg1"/>
                </a:solidFill>
              </a:rPr>
              <a:t>فرزند </a:t>
            </a:r>
            <a:r>
              <a:rPr lang="ar-SA" sz="4400" b="1" dirty="0">
                <a:solidFill>
                  <a:schemeClr val="bg1"/>
                </a:solidFill>
              </a:rPr>
              <a:t>تو هستم  فرزند تو هستم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22159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115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Joe-4</cp:lastModifiedBy>
  <cp:revision>41</cp:revision>
  <dcterms:created xsi:type="dcterms:W3CDTF">2011-05-11T04:49:46Z</dcterms:created>
  <dcterms:modified xsi:type="dcterms:W3CDTF">2024-06-13T22:55:40Z</dcterms:modified>
</cp:coreProperties>
</file>