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می پرستیم از دل </a:t>
            </a:r>
            <a:r>
              <a:rPr lang="fa-IR" sz="4400" b="1" dirty="0" smtClean="0">
                <a:solidFill>
                  <a:schemeClr val="bg1"/>
                </a:solidFill>
              </a:rPr>
              <a:t>و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 smtClean="0">
                <a:solidFill>
                  <a:schemeClr val="bg1"/>
                </a:solidFill>
              </a:rPr>
              <a:t>‌از جان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نام </a:t>
            </a:r>
            <a:r>
              <a:rPr lang="fa-IR" sz="4400" b="1" dirty="0">
                <a:solidFill>
                  <a:schemeClr val="bg1"/>
                </a:solidFill>
              </a:rPr>
              <a:t>قدوست پدر </a:t>
            </a:r>
            <a:r>
              <a:rPr lang="fa-IR" sz="4400" b="1" dirty="0" smtClean="0">
                <a:solidFill>
                  <a:schemeClr val="bg1"/>
                </a:solidFill>
              </a:rPr>
              <a:t>مهربان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می پرستیم پدر نام تو </a:t>
            </a:r>
            <a:r>
              <a:rPr lang="fa-IR" sz="4400" b="1" dirty="0" smtClean="0">
                <a:solidFill>
                  <a:schemeClr val="bg1"/>
                </a:solidFill>
              </a:rPr>
              <a:t>را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که </a:t>
            </a:r>
            <a:r>
              <a:rPr lang="fa-IR" sz="4400" b="1" dirty="0">
                <a:solidFill>
                  <a:schemeClr val="bg1"/>
                </a:solidFill>
              </a:rPr>
              <a:t>آفریده ای زمین و آسمان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نامت قدوس بی </a:t>
            </a:r>
            <a:r>
              <a:rPr lang="fa-IR" sz="4400" b="1" dirty="0" smtClean="0">
                <a:solidFill>
                  <a:schemeClr val="bg1"/>
                </a:solidFill>
              </a:rPr>
              <a:t>همتا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جلال بر نامت ای یگانه ای </a:t>
            </a:r>
            <a:r>
              <a:rPr lang="fa-IR" sz="4400" b="1" dirty="0" smtClean="0">
                <a:solidFill>
                  <a:schemeClr val="bg1"/>
                </a:solidFill>
              </a:rPr>
              <a:t>یکتا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جلال بر نامت خالق </a:t>
            </a:r>
            <a:r>
              <a:rPr lang="fa-IR" sz="4400" b="1" dirty="0" smtClean="0">
                <a:solidFill>
                  <a:schemeClr val="bg1"/>
                </a:solidFill>
              </a:rPr>
              <a:t>آسمان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نامت خدای مهربان </a:t>
            </a:r>
            <a:endParaRPr lang="en-US" sz="12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با قلبی باز سوی تو می </a:t>
            </a:r>
            <a:r>
              <a:rPr lang="fa-IR" sz="4400" b="1" dirty="0" smtClean="0">
                <a:solidFill>
                  <a:schemeClr val="bg1"/>
                </a:solidFill>
              </a:rPr>
              <a:t>آییم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نام </a:t>
            </a:r>
            <a:r>
              <a:rPr lang="fa-IR" sz="4400" b="1" dirty="0">
                <a:solidFill>
                  <a:schemeClr val="bg1"/>
                </a:solidFill>
              </a:rPr>
              <a:t>قدوست همواره </a:t>
            </a:r>
            <a:r>
              <a:rPr lang="fa-IR" sz="4400" b="1" dirty="0" smtClean="0">
                <a:solidFill>
                  <a:schemeClr val="bg1"/>
                </a:solidFill>
              </a:rPr>
              <a:t>ستاییم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آغوش گرمت باشد پناه </a:t>
            </a:r>
            <a:r>
              <a:rPr lang="fa-IR" sz="4400" b="1" dirty="0" smtClean="0">
                <a:solidFill>
                  <a:schemeClr val="bg1"/>
                </a:solidFill>
              </a:rPr>
              <a:t>مان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حیات </a:t>
            </a:r>
            <a:r>
              <a:rPr lang="fa-IR" sz="4400" b="1" dirty="0">
                <a:solidFill>
                  <a:schemeClr val="bg1"/>
                </a:solidFill>
              </a:rPr>
              <a:t>ما ز توست تویی نور جهان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40</cp:revision>
  <dcterms:created xsi:type="dcterms:W3CDTF">2011-05-11T04:49:46Z</dcterms:created>
  <dcterms:modified xsi:type="dcterms:W3CDTF">2024-06-13T22:24:12Z</dcterms:modified>
</cp:coreProperties>
</file>