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7" r:id="rId5"/>
    <p:sldId id="258" r:id="rId6"/>
    <p:sldId id="262" r:id="rId7"/>
    <p:sldId id="260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106" d="100"/>
          <a:sy n="106" d="100"/>
        </p:scale>
        <p:origin x="175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4400" b="1" dirty="0" smtClean="0">
              <a:solidFill>
                <a:schemeClr val="bg1"/>
              </a:solidFill>
            </a:endParaRPr>
          </a:p>
          <a:p>
            <a:pPr rtl="1"/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>
                <a:solidFill>
                  <a:schemeClr val="bg1"/>
                </a:solidFill>
              </a:rPr>
              <a:t>عیسی جانت فدا کردی بارهایم بر دوش </a:t>
            </a:r>
            <a:r>
              <a:rPr lang="fa-IR" sz="4400" b="1" dirty="0" smtClean="0">
                <a:solidFill>
                  <a:schemeClr val="bg1"/>
                </a:solidFill>
              </a:rPr>
              <a:t>کشیدی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>
                <a:solidFill>
                  <a:schemeClr val="bg1"/>
                </a:solidFill>
              </a:rPr>
              <a:t>شفیع من گشتی در سما</a:t>
            </a:r>
            <a:endParaRPr lang="en-US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ای </a:t>
            </a:r>
            <a:r>
              <a:rPr lang="fa-IR" sz="4400" b="1" dirty="0">
                <a:solidFill>
                  <a:schemeClr val="bg1"/>
                </a:solidFill>
              </a:rPr>
              <a:t>خداوند، قلبم تقدیمت </a:t>
            </a:r>
            <a:r>
              <a:rPr lang="fa-IR" sz="4400" b="1" dirty="0" smtClean="0">
                <a:solidFill>
                  <a:schemeClr val="bg1"/>
                </a:solidFill>
              </a:rPr>
              <a:t>کنم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400" b="1" dirty="0">
                <a:solidFill>
                  <a:schemeClr val="bg1"/>
                </a:solidFill>
              </a:rPr>
              <a:t>ای خداوند، جانم تسلیمت </a:t>
            </a:r>
            <a:r>
              <a:rPr lang="fa-IR" sz="4400" b="1" dirty="0" smtClean="0">
                <a:solidFill>
                  <a:schemeClr val="bg1"/>
                </a:solidFill>
              </a:rPr>
              <a:t>کنم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400" b="1" dirty="0">
                <a:solidFill>
                  <a:schemeClr val="bg1"/>
                </a:solidFill>
              </a:rPr>
              <a:t>بره ذبح شده از بهرم </a:t>
            </a:r>
            <a:endParaRPr lang="en-US" sz="287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59754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09600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fa-IR" sz="11500" b="1" dirty="0" smtClean="0">
                <a:solidFill>
                  <a:schemeClr val="bg1"/>
                </a:solidFill>
              </a:rPr>
              <a:t/>
            </a:r>
            <a:br>
              <a:rPr lang="fa-IR" sz="11500" b="1" dirty="0" smtClean="0">
                <a:solidFill>
                  <a:schemeClr val="bg1"/>
                </a:solidFill>
              </a:rPr>
            </a:br>
            <a:r>
              <a:rPr lang="fa-IR" sz="4400" b="1" dirty="0">
                <a:solidFill>
                  <a:schemeClr val="bg1"/>
                </a:solidFill>
              </a:rPr>
              <a:t>گم گشته در گناه بودم با خونت مرا </a:t>
            </a:r>
            <a:r>
              <a:rPr lang="fa-IR" sz="4400" b="1" dirty="0" smtClean="0">
                <a:solidFill>
                  <a:schemeClr val="bg1"/>
                </a:solidFill>
              </a:rPr>
              <a:t>خریدی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چشمانم را گشودی </a:t>
            </a:r>
            <a:endParaRPr lang="en-US" sz="7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02495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4400" b="1" dirty="0" smtClean="0">
              <a:solidFill>
                <a:schemeClr val="bg1"/>
              </a:solidFill>
            </a:endParaRPr>
          </a:p>
          <a:p>
            <a:pPr rtl="1"/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>
                <a:solidFill>
                  <a:schemeClr val="bg1"/>
                </a:solidFill>
              </a:rPr>
              <a:t>عیسی جانت فدا کردی بارهایم بر دوش </a:t>
            </a:r>
            <a:r>
              <a:rPr lang="fa-IR" sz="4400" b="1" dirty="0" smtClean="0">
                <a:solidFill>
                  <a:schemeClr val="bg1"/>
                </a:solidFill>
              </a:rPr>
              <a:t>کشیدی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>
                <a:solidFill>
                  <a:schemeClr val="bg1"/>
                </a:solidFill>
              </a:rPr>
              <a:t>شفیع من گشتی در سما</a:t>
            </a:r>
            <a:endParaRPr lang="en-US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34149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09600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fa-IR" sz="11500" b="1" dirty="0" smtClean="0">
                <a:solidFill>
                  <a:schemeClr val="bg1"/>
                </a:solidFill>
              </a:rPr>
              <a:t/>
            </a:r>
            <a:br>
              <a:rPr lang="fa-IR" sz="11500" b="1" dirty="0" smtClean="0">
                <a:solidFill>
                  <a:schemeClr val="bg1"/>
                </a:solidFill>
              </a:rPr>
            </a:br>
            <a:r>
              <a:rPr lang="fa-IR" sz="4400" b="1" dirty="0">
                <a:solidFill>
                  <a:schemeClr val="bg1"/>
                </a:solidFill>
              </a:rPr>
              <a:t>گم گشته در گناه بودم با خونت مرا </a:t>
            </a:r>
            <a:r>
              <a:rPr lang="fa-IR" sz="4400" b="1" dirty="0" smtClean="0">
                <a:solidFill>
                  <a:schemeClr val="bg1"/>
                </a:solidFill>
              </a:rPr>
              <a:t>خریدی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چشمانم را گشودی </a:t>
            </a:r>
            <a:endParaRPr lang="en-US" sz="7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32363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ای </a:t>
            </a:r>
            <a:r>
              <a:rPr lang="fa-IR" sz="4400" b="1" dirty="0">
                <a:solidFill>
                  <a:schemeClr val="bg1"/>
                </a:solidFill>
              </a:rPr>
              <a:t>خداوند، قلبم تقدیمت </a:t>
            </a:r>
            <a:r>
              <a:rPr lang="fa-IR" sz="4400" b="1" dirty="0" smtClean="0">
                <a:solidFill>
                  <a:schemeClr val="bg1"/>
                </a:solidFill>
              </a:rPr>
              <a:t>کنم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400" b="1" dirty="0">
                <a:solidFill>
                  <a:schemeClr val="bg1"/>
                </a:solidFill>
              </a:rPr>
              <a:t>ای خداوند، جانم تسلیمت </a:t>
            </a:r>
            <a:r>
              <a:rPr lang="fa-IR" sz="4400" b="1" dirty="0" smtClean="0">
                <a:solidFill>
                  <a:schemeClr val="bg1"/>
                </a:solidFill>
              </a:rPr>
              <a:t>کنم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400" b="1" dirty="0">
                <a:solidFill>
                  <a:schemeClr val="bg1"/>
                </a:solidFill>
              </a:rPr>
              <a:t>بره ذبح شده از بهرم </a:t>
            </a:r>
            <a:endParaRPr lang="en-US" sz="287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70722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09600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fa-IR" sz="8800" dirty="0" smtClean="0">
                <a:solidFill>
                  <a:schemeClr val="bg1"/>
                </a:solidFill>
              </a:rPr>
              <a:t/>
            </a:r>
            <a:br>
              <a:rPr lang="fa-IR" sz="8800" dirty="0" smtClean="0">
                <a:solidFill>
                  <a:schemeClr val="bg1"/>
                </a:solidFill>
              </a:rPr>
            </a:br>
            <a:r>
              <a:rPr lang="fa-IR" sz="4400" b="1" dirty="0">
                <a:solidFill>
                  <a:schemeClr val="bg1"/>
                </a:solidFill>
              </a:rPr>
              <a:t>تو عظیم پر از جلالی پر شکوه و بی </a:t>
            </a:r>
            <a:r>
              <a:rPr lang="fa-IR" sz="4400" b="1" dirty="0" smtClean="0">
                <a:solidFill>
                  <a:schemeClr val="bg1"/>
                </a:solidFill>
              </a:rPr>
              <a:t>همتایی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قدرتت مرا آزاد </a:t>
            </a:r>
            <a:r>
              <a:rPr lang="fa-IR" sz="4400" b="1" dirty="0" smtClean="0">
                <a:solidFill>
                  <a:schemeClr val="bg1"/>
                </a:solidFill>
              </a:rPr>
              <a:t>ساخت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9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18597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304800"/>
            <a:ext cx="9144000" cy="609600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endParaRPr lang="fa-IR" sz="60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en-US" sz="6000" b="1" dirty="0" smtClean="0">
                <a:solidFill>
                  <a:schemeClr val="bg1"/>
                </a:solidFill>
              </a:rPr>
              <a:t/>
            </a:r>
            <a:br>
              <a:rPr lang="en-US" sz="6000" b="1" dirty="0" smtClean="0">
                <a:solidFill>
                  <a:schemeClr val="bg1"/>
                </a:solidFill>
              </a:rPr>
            </a:br>
            <a:r>
              <a:rPr lang="fa-IR" sz="4400" b="1" dirty="0">
                <a:solidFill>
                  <a:schemeClr val="bg1"/>
                </a:solidFill>
              </a:rPr>
              <a:t>نام زیبایت پرستم با قوت تو را </a:t>
            </a:r>
            <a:r>
              <a:rPr lang="fa-IR" sz="4400" b="1" dirty="0" smtClean="0">
                <a:solidFill>
                  <a:schemeClr val="bg1"/>
                </a:solidFill>
              </a:rPr>
              <a:t>ستایم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تبدیل گشتم با فیضت </a:t>
            </a:r>
            <a:r>
              <a:rPr lang="en-US" sz="6000" b="1" dirty="0">
                <a:solidFill>
                  <a:schemeClr val="bg1"/>
                </a:solidFill>
              </a:rPr>
              <a:t/>
            </a:r>
            <a:br>
              <a:rPr lang="en-US" sz="6000" b="1" dirty="0">
                <a:solidFill>
                  <a:schemeClr val="bg1"/>
                </a:solidFill>
              </a:rPr>
            </a:br>
            <a:r>
              <a:rPr lang="en-US" sz="23900" b="1" dirty="0">
                <a:solidFill>
                  <a:schemeClr val="bg1"/>
                </a:solidFill>
              </a:rPr>
              <a:t/>
            </a:r>
            <a:br>
              <a:rPr lang="en-US" sz="23900" b="1" dirty="0">
                <a:solidFill>
                  <a:schemeClr val="bg1"/>
                </a:solidFill>
              </a:rPr>
            </a:br>
            <a:endParaRPr lang="en-US" sz="239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4331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09600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fa-IR" sz="8800" dirty="0" smtClean="0">
                <a:solidFill>
                  <a:schemeClr val="bg1"/>
                </a:solidFill>
              </a:rPr>
              <a:t/>
            </a:r>
            <a:br>
              <a:rPr lang="fa-IR" sz="8800" dirty="0" smtClean="0">
                <a:solidFill>
                  <a:schemeClr val="bg1"/>
                </a:solidFill>
              </a:rPr>
            </a:br>
            <a:r>
              <a:rPr lang="fa-IR" sz="4400" b="1" dirty="0">
                <a:solidFill>
                  <a:schemeClr val="bg1"/>
                </a:solidFill>
              </a:rPr>
              <a:t>تو عظیم پر از جلالی پر شکوه و بی </a:t>
            </a:r>
            <a:r>
              <a:rPr lang="fa-IR" sz="4400" b="1" dirty="0" smtClean="0">
                <a:solidFill>
                  <a:schemeClr val="bg1"/>
                </a:solidFill>
              </a:rPr>
              <a:t>همتایی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قدرتت مرا آزاد </a:t>
            </a:r>
            <a:r>
              <a:rPr lang="fa-IR" sz="4400" b="1" dirty="0" smtClean="0">
                <a:solidFill>
                  <a:schemeClr val="bg1"/>
                </a:solidFill>
              </a:rPr>
              <a:t>ساخت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9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76947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304800"/>
            <a:ext cx="9144000" cy="609600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endParaRPr lang="fa-IR" sz="60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en-US" sz="6000" b="1" dirty="0" smtClean="0">
                <a:solidFill>
                  <a:schemeClr val="bg1"/>
                </a:solidFill>
              </a:rPr>
              <a:t/>
            </a:r>
            <a:br>
              <a:rPr lang="en-US" sz="6000" b="1" dirty="0" smtClean="0">
                <a:solidFill>
                  <a:schemeClr val="bg1"/>
                </a:solidFill>
              </a:rPr>
            </a:br>
            <a:r>
              <a:rPr lang="fa-IR" sz="4400" b="1" dirty="0">
                <a:solidFill>
                  <a:schemeClr val="bg1"/>
                </a:solidFill>
              </a:rPr>
              <a:t>نام زیبایت پرستم با قوت تو را </a:t>
            </a:r>
            <a:r>
              <a:rPr lang="fa-IR" sz="4400" b="1" dirty="0" smtClean="0">
                <a:solidFill>
                  <a:schemeClr val="bg1"/>
                </a:solidFill>
              </a:rPr>
              <a:t>ستایم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تبدیل گشتم با فیضت </a:t>
            </a:r>
            <a:r>
              <a:rPr lang="en-US" sz="6000" b="1" dirty="0">
                <a:solidFill>
                  <a:schemeClr val="bg1"/>
                </a:solidFill>
              </a:rPr>
              <a:t/>
            </a:r>
            <a:br>
              <a:rPr lang="en-US" sz="6000" b="1" dirty="0">
                <a:solidFill>
                  <a:schemeClr val="bg1"/>
                </a:solidFill>
              </a:rPr>
            </a:br>
            <a:r>
              <a:rPr lang="en-US" sz="23900" b="1" dirty="0">
                <a:solidFill>
                  <a:schemeClr val="bg1"/>
                </a:solidFill>
              </a:rPr>
              <a:t/>
            </a:r>
            <a:br>
              <a:rPr lang="en-US" sz="23900" b="1" dirty="0">
                <a:solidFill>
                  <a:schemeClr val="bg1"/>
                </a:solidFill>
              </a:rPr>
            </a:br>
            <a:endParaRPr lang="en-US" sz="239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458933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146</Words>
  <Application>Microsoft Office PowerPoint</Application>
  <PresentationFormat>On-screen Show (4:3)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Joe-4</cp:lastModifiedBy>
  <cp:revision>39</cp:revision>
  <dcterms:created xsi:type="dcterms:W3CDTF">2011-05-11T04:49:46Z</dcterms:created>
  <dcterms:modified xsi:type="dcterms:W3CDTF">2024-06-13T21:50:39Z</dcterms:modified>
</cp:coreProperties>
</file>