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بیا عیسی به دیدارم، که دلتنگم، </a:t>
            </a:r>
            <a:r>
              <a:rPr lang="fa-IR" sz="4400" b="1" dirty="0" smtClean="0">
                <a:solidFill>
                  <a:schemeClr val="bg1"/>
                </a:solidFill>
              </a:rPr>
              <a:t>گرانبارم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طبیبم  دست خود بگذار، به روی  قلب </a:t>
            </a:r>
            <a:r>
              <a:rPr lang="fa-IR" sz="4400" b="1" dirty="0" smtClean="0">
                <a:solidFill>
                  <a:schemeClr val="bg1"/>
                </a:solidFill>
              </a:rPr>
              <a:t>تبدارم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8000" dirty="0" smtClean="0">
                <a:solidFill>
                  <a:schemeClr val="bg1"/>
                </a:solidFill>
              </a:rPr>
              <a:t/>
            </a:r>
            <a:br>
              <a:rPr lang="fa-IR" sz="80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امید  نا امیدی ها، </a:t>
            </a:r>
            <a:r>
              <a:rPr lang="fa-IR" sz="4400" b="1" dirty="0" smtClean="0">
                <a:solidFill>
                  <a:schemeClr val="bg1"/>
                </a:solidFill>
              </a:rPr>
              <a:t>تسلایم </a:t>
            </a:r>
            <a:r>
              <a:rPr lang="fa-IR" sz="4400" b="1" dirty="0">
                <a:solidFill>
                  <a:schemeClr val="bg1"/>
                </a:solidFill>
              </a:rPr>
              <a:t>تویی </a:t>
            </a:r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که با فیض تو می تابد، طلوع  روشن فردا</a:t>
            </a:r>
            <a:endParaRPr lang="en-US" sz="4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9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در این دنیای بی امید، امید پر جلالم </a:t>
            </a:r>
            <a:r>
              <a:rPr lang="fa-IR" sz="4400" b="1" dirty="0" smtClean="0">
                <a:solidFill>
                  <a:schemeClr val="bg1"/>
                </a:solidFill>
              </a:rPr>
              <a:t>تو</a:t>
            </a: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اگر سردم، اگر تاریک، زمستانم، بهارم تو</a:t>
            </a:r>
            <a:endParaRPr lang="en-US" sz="1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8000" dirty="0" smtClean="0">
                <a:solidFill>
                  <a:schemeClr val="bg1"/>
                </a:solidFill>
              </a:rPr>
              <a:t/>
            </a:r>
            <a:br>
              <a:rPr lang="fa-IR" sz="80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بیا عیسی به دیدارم، نظر کن بر شب </a:t>
            </a:r>
            <a:r>
              <a:rPr lang="fa-IR" sz="4400" b="1" dirty="0" smtClean="0">
                <a:solidFill>
                  <a:schemeClr val="bg1"/>
                </a:solidFill>
              </a:rPr>
              <a:t>تارم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شفیعم، یار غمخوارم، بیا یار وفادارم</a:t>
            </a:r>
            <a:endParaRPr lang="en-US" sz="4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8597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6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بیا عیسی به دیدارم، اگر بی برگ و بی بارم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اگر خشکم، نمی بارم، به فیض تو </a:t>
            </a:r>
            <a:r>
              <a:rPr lang="fa-IR" sz="4400" b="1" dirty="0" smtClean="0">
                <a:solidFill>
                  <a:schemeClr val="bg1"/>
                </a:solidFill>
              </a:rPr>
              <a:t>امیدوارم</a:t>
            </a:r>
            <a:r>
              <a:rPr lang="en-US" sz="6000" b="1" dirty="0">
                <a:solidFill>
                  <a:schemeClr val="bg1"/>
                </a:solidFill>
              </a:rPr>
              <a:t/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23900" b="1" dirty="0">
                <a:solidFill>
                  <a:schemeClr val="bg1"/>
                </a:solidFill>
              </a:rPr>
              <a:t/>
            </a:r>
            <a:br>
              <a:rPr lang="en-US" sz="23900" b="1" dirty="0">
                <a:solidFill>
                  <a:schemeClr val="bg1"/>
                </a:solidFill>
              </a:rPr>
            </a:br>
            <a:endParaRPr lang="en-US" sz="23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331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6000" b="1" dirty="0" smtClean="0">
                <a:solidFill>
                  <a:schemeClr val="bg1"/>
                </a:solidFill>
              </a:rPr>
              <a:t/>
            </a:r>
            <a:br>
              <a:rPr lang="fa-IR" sz="60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بیا عیسی به دیدارم،  پناه من، مددکارم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تویی سلطان قلب من، خدایی کن بر افکارم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23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3056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9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در این دنیای بی امید، امید پر جلالم </a:t>
            </a:r>
            <a:r>
              <a:rPr lang="fa-IR" sz="4400" b="1" dirty="0" smtClean="0">
                <a:solidFill>
                  <a:schemeClr val="bg1"/>
                </a:solidFill>
              </a:rPr>
              <a:t>تو</a:t>
            </a: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اگر سردم، اگر تاریک، زمستانم، بهارم تو</a:t>
            </a:r>
            <a:endParaRPr lang="en-US" sz="1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7843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8000" dirty="0" smtClean="0">
                <a:solidFill>
                  <a:schemeClr val="bg1"/>
                </a:solidFill>
              </a:rPr>
              <a:t/>
            </a:r>
            <a:br>
              <a:rPr lang="fa-IR" sz="80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بیا عیسی به دیدارم، نظر کن بر شب </a:t>
            </a:r>
            <a:r>
              <a:rPr lang="fa-IR" sz="4400" b="1" dirty="0" smtClean="0">
                <a:solidFill>
                  <a:schemeClr val="bg1"/>
                </a:solidFill>
              </a:rPr>
              <a:t>تارم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شفیعم، یار غمخوارم، بیا یار وفادارم</a:t>
            </a:r>
            <a:endParaRPr lang="en-US" sz="4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0275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158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38</cp:revision>
  <dcterms:created xsi:type="dcterms:W3CDTF">2011-05-11T04:49:46Z</dcterms:created>
  <dcterms:modified xsi:type="dcterms:W3CDTF">2024-06-13T20:38:32Z</dcterms:modified>
</cp:coreProperties>
</file>