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106" d="100"/>
          <a:sy n="106" d="100"/>
        </p:scale>
        <p:origin x="175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400" b="1" dirty="0" smtClean="0">
              <a:solidFill>
                <a:schemeClr val="bg1"/>
              </a:solidFill>
            </a:endParaRPr>
          </a:p>
          <a:p>
            <a:pPr rtl="1"/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خداوند </a:t>
            </a:r>
            <a:r>
              <a:rPr lang="fa-IR" sz="4400" b="1" dirty="0" smtClean="0">
                <a:solidFill>
                  <a:schemeClr val="bg1"/>
                </a:solidFill>
              </a:rPr>
              <a:t>پاک، ای </a:t>
            </a:r>
            <a:r>
              <a:rPr lang="fa-IR" sz="4400" b="1" dirty="0">
                <a:solidFill>
                  <a:schemeClr val="bg1"/>
                </a:solidFill>
              </a:rPr>
              <a:t>سرور </a:t>
            </a:r>
            <a:r>
              <a:rPr lang="fa-IR" sz="4400" b="1" dirty="0" smtClean="0">
                <a:solidFill>
                  <a:schemeClr val="bg1"/>
                </a:solidFill>
              </a:rPr>
              <a:t>آسمانی</a:t>
            </a: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تویی راستی و </a:t>
            </a:r>
            <a:r>
              <a:rPr lang="fa-IR" sz="4400" b="1" dirty="0" smtClean="0">
                <a:solidFill>
                  <a:schemeClr val="bg1"/>
                </a:solidFill>
              </a:rPr>
              <a:t>حیات، </a:t>
            </a:r>
            <a:r>
              <a:rPr lang="fa-IR" sz="4400" b="1" dirty="0">
                <a:solidFill>
                  <a:schemeClr val="bg1"/>
                </a:solidFill>
              </a:rPr>
              <a:t>جز تو همه چیز </a:t>
            </a:r>
            <a:r>
              <a:rPr lang="fa-IR" sz="4400" b="1" dirty="0" smtClean="0">
                <a:solidFill>
                  <a:schemeClr val="bg1"/>
                </a:solidFill>
              </a:rPr>
              <a:t>فانی</a:t>
            </a:r>
          </a:p>
          <a:p>
            <a:pPr rtl="1"/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fa-IR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6000" dirty="0" smtClean="0">
                <a:solidFill>
                  <a:schemeClr val="bg1"/>
                </a:solidFill>
              </a:rPr>
              <a:t/>
            </a:r>
            <a:br>
              <a:rPr lang="fa-IR" sz="6000" dirty="0" smtClean="0">
                <a:solidFill>
                  <a:schemeClr val="bg1"/>
                </a:solidFill>
              </a:rPr>
            </a:br>
            <a:r>
              <a:rPr lang="fa-IR" sz="4400" b="1" dirty="0">
                <a:solidFill>
                  <a:schemeClr val="bg1"/>
                </a:solidFill>
              </a:rPr>
              <a:t>خداوند ای معبود </a:t>
            </a:r>
            <a:r>
              <a:rPr lang="fa-IR" sz="4400" b="1" dirty="0" smtClean="0">
                <a:solidFill>
                  <a:schemeClr val="bg1"/>
                </a:solidFill>
              </a:rPr>
              <a:t>من، حافظ </a:t>
            </a:r>
            <a:r>
              <a:rPr lang="fa-IR" sz="4400" b="1" dirty="0">
                <a:solidFill>
                  <a:schemeClr val="bg1"/>
                </a:solidFill>
              </a:rPr>
              <a:t>وجود و تن</a:t>
            </a:r>
            <a:r>
              <a:rPr lang="en-US" sz="4400" b="1" dirty="0">
                <a:solidFill>
                  <a:schemeClr val="bg1"/>
                </a:solidFill>
              </a:rPr>
              <a:t> (2)</a:t>
            </a:r>
            <a:r>
              <a:rPr lang="en-US" sz="23900" b="1" dirty="0">
                <a:solidFill>
                  <a:schemeClr val="bg1"/>
                </a:solidFill>
              </a:rPr>
              <a:t/>
            </a:r>
            <a:br>
              <a:rPr lang="en-US" sz="23900" b="1" dirty="0">
                <a:solidFill>
                  <a:schemeClr val="bg1"/>
                </a:solidFill>
              </a:rPr>
            </a:br>
            <a:endParaRPr lang="en-US" sz="23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72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400" b="1" dirty="0">
                <a:solidFill>
                  <a:schemeClr val="bg1"/>
                </a:solidFill>
              </a:rPr>
              <a:t>آرامش </a:t>
            </a:r>
            <a:r>
              <a:rPr lang="fa-IR" sz="4400" b="1" dirty="0" smtClean="0">
                <a:solidFill>
                  <a:schemeClr val="bg1"/>
                </a:solidFill>
              </a:rPr>
              <a:t>تو، راحتی </a:t>
            </a:r>
            <a:r>
              <a:rPr lang="fa-IR" sz="4400" b="1" dirty="0">
                <a:solidFill>
                  <a:schemeClr val="bg1"/>
                </a:solidFill>
              </a:rPr>
              <a:t>بخش قلب و </a:t>
            </a:r>
            <a:r>
              <a:rPr lang="fa-IR" sz="4400" b="1" dirty="0" smtClean="0">
                <a:solidFill>
                  <a:schemeClr val="bg1"/>
                </a:solidFill>
              </a:rPr>
              <a:t>جان</a:t>
            </a:r>
            <a:r>
              <a:rPr lang="hy-AM" sz="4400" b="1" dirty="0">
                <a:solidFill>
                  <a:schemeClr val="bg1"/>
                </a:solidFill>
              </a:rPr>
              <a:t/>
            </a:r>
            <a:br>
              <a:rPr lang="hy-AM" sz="4400" b="1" dirty="0">
                <a:solidFill>
                  <a:schemeClr val="bg1"/>
                </a:solidFill>
              </a:rPr>
            </a:br>
            <a:r>
              <a:rPr lang="fa-IR" sz="4400" b="1" dirty="0">
                <a:solidFill>
                  <a:schemeClr val="bg1"/>
                </a:solidFill>
              </a:rPr>
              <a:t>شادی و سرور </a:t>
            </a:r>
            <a:r>
              <a:rPr lang="fa-IR" sz="4400" b="1" dirty="0" smtClean="0">
                <a:solidFill>
                  <a:schemeClr val="bg1"/>
                </a:solidFill>
              </a:rPr>
              <a:t>تو، اندر </a:t>
            </a:r>
            <a:r>
              <a:rPr lang="fa-IR" sz="4400" b="1" dirty="0">
                <a:solidFill>
                  <a:schemeClr val="bg1"/>
                </a:solidFill>
              </a:rPr>
              <a:t>دل مومنان</a:t>
            </a:r>
            <a:endParaRPr lang="en-US" sz="9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fa-IR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6000" dirty="0" smtClean="0">
                <a:solidFill>
                  <a:schemeClr val="bg1"/>
                </a:solidFill>
              </a:rPr>
              <a:t/>
            </a:r>
            <a:br>
              <a:rPr lang="fa-IR" sz="6000" dirty="0" smtClean="0">
                <a:solidFill>
                  <a:schemeClr val="bg1"/>
                </a:solidFill>
              </a:rPr>
            </a:br>
            <a:r>
              <a:rPr lang="fa-IR" sz="4400" b="1" dirty="0">
                <a:solidFill>
                  <a:schemeClr val="bg1"/>
                </a:solidFill>
              </a:rPr>
              <a:t>خداوند ای معبود </a:t>
            </a:r>
            <a:r>
              <a:rPr lang="fa-IR" sz="4400" b="1" dirty="0" smtClean="0">
                <a:solidFill>
                  <a:schemeClr val="bg1"/>
                </a:solidFill>
              </a:rPr>
              <a:t>من، حافظ </a:t>
            </a:r>
            <a:r>
              <a:rPr lang="fa-IR" sz="4400" b="1" dirty="0">
                <a:solidFill>
                  <a:schemeClr val="bg1"/>
                </a:solidFill>
              </a:rPr>
              <a:t>وجود و تن</a:t>
            </a:r>
            <a:r>
              <a:rPr lang="en-US" sz="4400" b="1" dirty="0">
                <a:solidFill>
                  <a:schemeClr val="bg1"/>
                </a:solidFill>
              </a:rPr>
              <a:t> (2)</a:t>
            </a:r>
            <a:r>
              <a:rPr lang="en-US" sz="23900" b="1" dirty="0">
                <a:solidFill>
                  <a:schemeClr val="bg1"/>
                </a:solidFill>
              </a:rPr>
              <a:t/>
            </a:r>
            <a:br>
              <a:rPr lang="en-US" sz="23900" b="1" dirty="0">
                <a:solidFill>
                  <a:schemeClr val="bg1"/>
                </a:solidFill>
              </a:rPr>
            </a:br>
            <a:endParaRPr lang="en-US" sz="23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18597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096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b="1" dirty="0" smtClean="0">
                <a:solidFill>
                  <a:schemeClr val="bg1"/>
                </a:solidFill>
              </a:rPr>
              <a:t/>
            </a:r>
            <a:br>
              <a:rPr lang="en-US" sz="6000" b="1" dirty="0" smtClean="0">
                <a:solidFill>
                  <a:schemeClr val="bg1"/>
                </a:solidFill>
              </a:rPr>
            </a:br>
            <a:r>
              <a:rPr lang="fa-IR" sz="4400" b="1" dirty="0">
                <a:solidFill>
                  <a:schemeClr val="bg1"/>
                </a:solidFill>
              </a:rPr>
              <a:t>محبت </a:t>
            </a:r>
            <a:r>
              <a:rPr lang="fa-IR" sz="4400" b="1" dirty="0" smtClean="0">
                <a:solidFill>
                  <a:schemeClr val="bg1"/>
                </a:solidFill>
              </a:rPr>
              <a:t>تو، </a:t>
            </a:r>
            <a:r>
              <a:rPr lang="fa-IR" sz="4400" b="1" dirty="0">
                <a:solidFill>
                  <a:schemeClr val="bg1"/>
                </a:solidFill>
              </a:rPr>
              <a:t>پر کرده دلهای ما</a:t>
            </a:r>
            <a:r>
              <a:rPr lang="hy-AM" sz="4400" b="1" dirty="0">
                <a:solidFill>
                  <a:schemeClr val="bg1"/>
                </a:solidFill>
              </a:rPr>
              <a:t/>
            </a:r>
            <a:br>
              <a:rPr lang="hy-AM" sz="4400" b="1" dirty="0">
                <a:solidFill>
                  <a:schemeClr val="bg1"/>
                </a:solidFill>
              </a:rPr>
            </a:br>
            <a:r>
              <a:rPr lang="hy-AM" sz="4400" b="1" dirty="0">
                <a:solidFill>
                  <a:schemeClr val="bg1"/>
                </a:solidFill>
              </a:rPr>
              <a:t/>
            </a:r>
            <a:br>
              <a:rPr lang="hy-AM" sz="4400" b="1" dirty="0">
                <a:solidFill>
                  <a:schemeClr val="bg1"/>
                </a:solidFill>
              </a:rPr>
            </a:br>
            <a:r>
              <a:rPr lang="fa-IR" sz="4400" b="1" dirty="0">
                <a:solidFill>
                  <a:schemeClr val="bg1"/>
                </a:solidFill>
              </a:rPr>
              <a:t>همچون نهری </a:t>
            </a:r>
            <a:r>
              <a:rPr lang="fa-IR" sz="4400" b="1" dirty="0" smtClean="0">
                <a:solidFill>
                  <a:schemeClr val="bg1"/>
                </a:solidFill>
              </a:rPr>
              <a:t>ابدی، جاریست </a:t>
            </a:r>
            <a:r>
              <a:rPr lang="fa-IR" sz="4400" b="1" dirty="0">
                <a:solidFill>
                  <a:schemeClr val="bg1"/>
                </a:solidFill>
              </a:rPr>
              <a:t>زوجود ما</a:t>
            </a:r>
            <a:r>
              <a:rPr lang="en-US" sz="6000" b="1" dirty="0">
                <a:solidFill>
                  <a:schemeClr val="bg1"/>
                </a:solidFill>
              </a:rPr>
              <a:t/>
            </a:r>
            <a:br>
              <a:rPr lang="en-US" sz="6000" b="1" dirty="0">
                <a:solidFill>
                  <a:schemeClr val="bg1"/>
                </a:solidFill>
              </a:rPr>
            </a:br>
            <a:r>
              <a:rPr lang="en-US" sz="23900" b="1" dirty="0">
                <a:solidFill>
                  <a:schemeClr val="bg1"/>
                </a:solidFill>
              </a:rPr>
              <a:t/>
            </a:r>
            <a:br>
              <a:rPr lang="en-US" sz="23900" b="1" dirty="0">
                <a:solidFill>
                  <a:schemeClr val="bg1"/>
                </a:solidFill>
              </a:rPr>
            </a:br>
            <a:endParaRPr lang="en-US" sz="23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4331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fa-IR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6000" dirty="0" smtClean="0">
                <a:solidFill>
                  <a:schemeClr val="bg1"/>
                </a:solidFill>
              </a:rPr>
              <a:t/>
            </a:r>
            <a:br>
              <a:rPr lang="fa-IR" sz="6000" dirty="0" smtClean="0">
                <a:solidFill>
                  <a:schemeClr val="bg1"/>
                </a:solidFill>
              </a:rPr>
            </a:br>
            <a:r>
              <a:rPr lang="fa-IR" sz="4400" b="1" dirty="0">
                <a:solidFill>
                  <a:schemeClr val="bg1"/>
                </a:solidFill>
              </a:rPr>
              <a:t>خداوند ای معبود </a:t>
            </a:r>
            <a:r>
              <a:rPr lang="fa-IR" sz="4400" b="1" dirty="0" smtClean="0">
                <a:solidFill>
                  <a:schemeClr val="bg1"/>
                </a:solidFill>
              </a:rPr>
              <a:t>من، حافظ </a:t>
            </a:r>
            <a:r>
              <a:rPr lang="fa-IR" sz="4400" b="1" dirty="0">
                <a:solidFill>
                  <a:schemeClr val="bg1"/>
                </a:solidFill>
              </a:rPr>
              <a:t>وجود و تن</a:t>
            </a:r>
            <a:r>
              <a:rPr lang="en-US" sz="4400" b="1" dirty="0">
                <a:solidFill>
                  <a:schemeClr val="bg1"/>
                </a:solidFill>
              </a:rPr>
              <a:t> (2)</a:t>
            </a:r>
            <a:r>
              <a:rPr lang="en-US" sz="23900" b="1" dirty="0">
                <a:solidFill>
                  <a:schemeClr val="bg1"/>
                </a:solidFill>
              </a:rPr>
              <a:t/>
            </a:r>
            <a:br>
              <a:rPr lang="en-US" sz="23900" b="1" dirty="0">
                <a:solidFill>
                  <a:schemeClr val="bg1"/>
                </a:solidFill>
              </a:rPr>
            </a:br>
            <a:endParaRPr lang="en-US" sz="23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93056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94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Joe-4</cp:lastModifiedBy>
  <cp:revision>37</cp:revision>
  <dcterms:created xsi:type="dcterms:W3CDTF">2011-05-11T04:49:46Z</dcterms:created>
  <dcterms:modified xsi:type="dcterms:W3CDTF">2024-06-11T22:30:40Z</dcterms:modified>
</cp:coreProperties>
</file>