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اگر کفر است مسیحا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که </a:t>
            </a:r>
            <a:r>
              <a:rPr lang="fa-IR" sz="4400" b="1" dirty="0">
                <a:solidFill>
                  <a:schemeClr val="bg1"/>
                </a:solidFill>
              </a:rPr>
              <a:t>فرزند خدا </a:t>
            </a:r>
            <a:r>
              <a:rPr lang="fa-IR" sz="4400" b="1" dirty="0" smtClean="0">
                <a:solidFill>
                  <a:schemeClr val="bg1"/>
                </a:solidFill>
              </a:rPr>
              <a:t>دانم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اگر شرک است که عیسی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خداوند </a:t>
            </a:r>
            <a:r>
              <a:rPr lang="fa-IR" sz="4400" b="1" dirty="0">
                <a:solidFill>
                  <a:schemeClr val="bg1"/>
                </a:solidFill>
              </a:rPr>
              <a:t>و خدا </a:t>
            </a:r>
            <a:r>
              <a:rPr lang="fa-IR" sz="4400" b="1" dirty="0" smtClean="0">
                <a:solidFill>
                  <a:schemeClr val="bg1"/>
                </a:solidFill>
              </a:rPr>
              <a:t>خوانم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/>
            </a:r>
            <a:br>
              <a:rPr lang="fa-IR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اگر دست خورده انجیل </a:t>
            </a:r>
            <a:r>
              <a:rPr lang="fa-IR" sz="4400" b="1" dirty="0" smtClean="0">
                <a:solidFill>
                  <a:schemeClr val="bg1"/>
                </a:solidFill>
              </a:rPr>
              <a:t>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صلیبش </a:t>
            </a:r>
            <a:r>
              <a:rPr lang="fa-IR" sz="4400" b="1" dirty="0">
                <a:solidFill>
                  <a:schemeClr val="bg1"/>
                </a:solidFill>
              </a:rPr>
              <a:t>کذب بسیار است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مرا پس کافرم دان </a:t>
            </a:r>
            <a:r>
              <a:rPr lang="fa-IR" sz="4400" b="1" dirty="0" smtClean="0">
                <a:solidFill>
                  <a:schemeClr val="bg1"/>
                </a:solidFill>
              </a:rPr>
              <a:t>و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چو </a:t>
            </a:r>
            <a:r>
              <a:rPr lang="fa-IR" sz="4400" b="1" dirty="0">
                <a:solidFill>
                  <a:schemeClr val="bg1"/>
                </a:solidFill>
              </a:rPr>
              <a:t>مشرک بر خدا خوانم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بله من کافرم اما مطیع مردگان </a:t>
            </a:r>
            <a:r>
              <a:rPr lang="fa-IR" sz="4400" b="1" dirty="0" smtClean="0">
                <a:solidFill>
                  <a:schemeClr val="bg1"/>
                </a:solidFill>
              </a:rPr>
              <a:t>هرگز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مطیع ابن یزدانم که او را در سما دانم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مقام </a:t>
            </a:r>
            <a:r>
              <a:rPr lang="fa-IR" sz="4400" b="1" dirty="0">
                <a:solidFill>
                  <a:schemeClr val="bg1"/>
                </a:solidFill>
              </a:rPr>
              <a:t>کفر می ارزد به دیدار و نجات </a:t>
            </a:r>
            <a:r>
              <a:rPr lang="fa-IR" sz="4400" b="1" dirty="0" smtClean="0">
                <a:solidFill>
                  <a:schemeClr val="bg1"/>
                </a:solidFill>
              </a:rPr>
              <a:t>او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20000"/>
              </a:lnSpc>
              <a:buNone/>
            </a:pPr>
            <a:r>
              <a:rPr lang="fa-IR" sz="4400" b="1" dirty="0">
                <a:solidFill>
                  <a:schemeClr val="bg1"/>
                </a:solidFill>
              </a:rPr>
              <a:t>چو بینا گشته ام از او مسیحا را شفا دانم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</a:p>
          <a:p>
            <a:pPr marL="0" indent="0" algn="ctr" rtl="1">
              <a:lnSpc>
                <a:spcPct val="12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13800" b="1" dirty="0">
                <a:solidFill>
                  <a:schemeClr val="bg1"/>
                </a:solidFill>
              </a:rPr>
              <a:t/>
            </a:r>
            <a:br>
              <a:rPr lang="en-US" sz="13800" b="1" dirty="0">
                <a:solidFill>
                  <a:schemeClr val="bg1"/>
                </a:solidFill>
              </a:rPr>
            </a:b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شفا </a:t>
            </a:r>
            <a:r>
              <a:rPr lang="fa-IR" sz="4400" b="1" dirty="0">
                <a:solidFill>
                  <a:schemeClr val="bg1"/>
                </a:solidFill>
              </a:rPr>
              <a:t>از دست یزدان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نی </a:t>
            </a:r>
            <a:r>
              <a:rPr lang="fa-IR" sz="4400" b="1" dirty="0">
                <a:solidFill>
                  <a:schemeClr val="bg1"/>
                </a:solidFill>
              </a:rPr>
              <a:t>از افعال انسانی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خدا تنها کند </a:t>
            </a:r>
            <a:r>
              <a:rPr lang="fa-IR" sz="4400" b="1" dirty="0" smtClean="0">
                <a:solidFill>
                  <a:schemeClr val="bg1"/>
                </a:solidFill>
              </a:rPr>
              <a:t>احیا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من </a:t>
            </a:r>
            <a:r>
              <a:rPr lang="fa-IR" sz="4400" b="1" dirty="0">
                <a:solidFill>
                  <a:schemeClr val="bg1"/>
                </a:solidFill>
              </a:rPr>
              <a:t>او را چون خدا دانم </a:t>
            </a:r>
            <a:endParaRPr lang="fa-IR" sz="9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744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35</cp:revision>
  <dcterms:created xsi:type="dcterms:W3CDTF">2011-05-11T04:49:46Z</dcterms:created>
  <dcterms:modified xsi:type="dcterms:W3CDTF">2024-06-11T19:51:37Z</dcterms:modified>
</cp:coreProperties>
</file>