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65" r:id="rId9"/>
    <p:sldId id="262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40" autoAdjust="0"/>
  </p:normalViewPr>
  <p:slideViewPr>
    <p:cSldViewPr>
      <p:cViewPr varScale="1">
        <p:scale>
          <a:sx n="106" d="100"/>
          <a:sy n="106" d="100"/>
        </p:scale>
        <p:origin x="1758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7620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en-US" dirty="0" smtClean="0">
              <a:solidFill>
                <a:schemeClr val="bg1"/>
              </a:solidFill>
            </a:endParaRPr>
          </a:p>
          <a:p>
            <a:pPr rtl="1"/>
            <a:endParaRPr lang="en-US" dirty="0" smtClean="0">
              <a:solidFill>
                <a:schemeClr val="bg1"/>
              </a:solidFill>
            </a:endParaRPr>
          </a:p>
          <a:p>
            <a:pPr rtl="1"/>
            <a:r>
              <a:rPr lang="fa-IR" sz="4400" b="1" dirty="0">
                <a:solidFill>
                  <a:schemeClr val="bg1"/>
                </a:solidFill>
              </a:rPr>
              <a:t>بی پناه و سرگردان و در </a:t>
            </a:r>
            <a:r>
              <a:rPr lang="fa-IR" sz="4400" b="1" dirty="0" smtClean="0">
                <a:solidFill>
                  <a:schemeClr val="bg1"/>
                </a:solidFill>
              </a:rPr>
              <a:t>بدر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r>
              <a:rPr lang="fa-IR" sz="4400" b="1" dirty="0">
                <a:solidFill>
                  <a:schemeClr val="bg1"/>
                </a:solidFill>
              </a:rPr>
              <a:t>زار و تشنه، در کویری پر </a:t>
            </a:r>
            <a:r>
              <a:rPr lang="fa-IR" sz="4400" b="1" dirty="0" smtClean="0">
                <a:solidFill>
                  <a:schemeClr val="bg1"/>
                </a:solidFill>
              </a:rPr>
              <a:t>خطر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r>
              <a:rPr lang="fa-IR" sz="4400" b="1" dirty="0">
                <a:solidFill>
                  <a:schemeClr val="bg1"/>
                </a:solidFill>
              </a:rPr>
              <a:t>جانم مشتاق، مشتاق یک جرعه آب </a:t>
            </a:r>
            <a:r>
              <a:rPr lang="fa-IR" sz="4400" b="1" dirty="0" smtClean="0">
                <a:solidFill>
                  <a:schemeClr val="bg1"/>
                </a:solidFill>
              </a:rPr>
              <a:t>و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r>
              <a:rPr lang="fa-IR" sz="4400" b="1" dirty="0" smtClean="0">
                <a:solidFill>
                  <a:schemeClr val="bg1"/>
                </a:solidFill>
              </a:rPr>
              <a:t>آسایش، آسایش</a:t>
            </a:r>
            <a:endParaRPr lang="en-US" sz="8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3067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5400" b="1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همچون آهو، هستم تشنه و </a:t>
            </a:r>
            <a:r>
              <a:rPr lang="fa-IR" sz="4400" b="1" dirty="0" smtClean="0">
                <a:solidFill>
                  <a:schemeClr val="bg1"/>
                </a:solidFill>
              </a:rPr>
              <a:t>مشتاق</a:t>
            </a: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به خداوند، می جویم او را چون آب</a:t>
            </a:r>
            <a:r>
              <a:rPr lang="en-US" sz="4400" b="1" dirty="0">
                <a:solidFill>
                  <a:schemeClr val="bg1"/>
                </a:solidFill>
              </a:rPr>
              <a:t/>
            </a:r>
            <a:br>
              <a:rPr lang="en-US" sz="4400" b="1" dirty="0">
                <a:solidFill>
                  <a:schemeClr val="bg1"/>
                </a:solidFill>
              </a:rPr>
            </a:br>
            <a:r>
              <a:rPr lang="fa-IR" sz="4400" b="1" dirty="0">
                <a:solidFill>
                  <a:schemeClr val="bg1"/>
                </a:solidFill>
              </a:rPr>
              <a:t>جان پناهم، که در حضورش یابم </a:t>
            </a:r>
            <a:endParaRPr lang="fa-IR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 smtClean="0">
                <a:solidFill>
                  <a:schemeClr val="bg1"/>
                </a:solidFill>
              </a:rPr>
              <a:t>آسایش، آسایش </a:t>
            </a:r>
            <a:endParaRPr lang="fa-IR" sz="5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en-US" sz="5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19522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30480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en-US" sz="54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نهری جاریست از تپه </a:t>
            </a:r>
            <a:r>
              <a:rPr lang="fa-IR" sz="4400" b="1" dirty="0" smtClean="0">
                <a:solidFill>
                  <a:schemeClr val="bg1"/>
                </a:solidFill>
              </a:rPr>
              <a:t>جلجتا</a:t>
            </a: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که آرامی بخشد جان خسته </a:t>
            </a:r>
            <a:r>
              <a:rPr lang="fa-IR" sz="4400" b="1" dirty="0" smtClean="0">
                <a:solidFill>
                  <a:schemeClr val="bg1"/>
                </a:solidFill>
              </a:rPr>
              <a:t>را</a:t>
            </a: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سیراب سازد وجود هر تشنه </a:t>
            </a:r>
            <a:r>
              <a:rPr lang="fa-IR" sz="4400" b="1" dirty="0" smtClean="0">
                <a:solidFill>
                  <a:schemeClr val="bg1"/>
                </a:solidFill>
              </a:rPr>
              <a:t>را</a:t>
            </a: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بخشد به دل ها </a:t>
            </a:r>
            <a:r>
              <a:rPr lang="fa-IR" sz="4400" b="1" dirty="0" smtClean="0">
                <a:solidFill>
                  <a:schemeClr val="bg1"/>
                </a:solidFill>
              </a:rPr>
              <a:t>صفا</a:t>
            </a: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چشمه پاک خدا</a:t>
            </a:r>
            <a:endParaRPr lang="en-US" sz="4400" b="1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337043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"/>
            <a:ext cx="9144000" cy="6096000"/>
          </a:xfrm>
        </p:spPr>
        <p:txBody>
          <a:bodyPr>
            <a:normAutofit fontScale="55000" lnSpcReduction="20000"/>
          </a:bodyPr>
          <a:lstStyle/>
          <a:p>
            <a:pPr marL="0" indent="0" algn="ctr" rtl="1">
              <a:buNone/>
            </a:pPr>
            <a:endParaRPr lang="fa-IR" sz="8800" b="1" dirty="0">
              <a:solidFill>
                <a:schemeClr val="bg1"/>
              </a:solidFill>
            </a:endParaRPr>
          </a:p>
          <a:p>
            <a:pPr marL="0" indent="0" algn="ctr" rtl="1">
              <a:lnSpc>
                <a:spcPct val="120000"/>
              </a:lnSpc>
              <a:buNone/>
            </a:pPr>
            <a:r>
              <a:rPr lang="fa-IR" sz="8000" b="1" dirty="0">
                <a:solidFill>
                  <a:schemeClr val="bg1"/>
                </a:solidFill>
              </a:rPr>
              <a:t>نهری جاریست از تپه </a:t>
            </a:r>
            <a:r>
              <a:rPr lang="fa-IR" sz="8000" b="1" dirty="0" smtClean="0">
                <a:solidFill>
                  <a:schemeClr val="bg1"/>
                </a:solidFill>
              </a:rPr>
              <a:t>جلجتا</a:t>
            </a:r>
          </a:p>
          <a:p>
            <a:pPr marL="0" indent="0" algn="ctr" rtl="1">
              <a:lnSpc>
                <a:spcPct val="120000"/>
              </a:lnSpc>
              <a:buNone/>
            </a:pPr>
            <a:r>
              <a:rPr lang="fa-IR" sz="8000" b="1" dirty="0">
                <a:solidFill>
                  <a:schemeClr val="bg1"/>
                </a:solidFill>
              </a:rPr>
              <a:t>فیضی رایگان، که جوید گمگشته </a:t>
            </a:r>
            <a:r>
              <a:rPr lang="fa-IR" sz="8000" b="1" dirty="0" smtClean="0">
                <a:solidFill>
                  <a:schemeClr val="bg1"/>
                </a:solidFill>
              </a:rPr>
              <a:t>را</a:t>
            </a:r>
          </a:p>
          <a:p>
            <a:pPr marL="0" indent="0" algn="ctr" rtl="1">
              <a:lnSpc>
                <a:spcPct val="120000"/>
              </a:lnSpc>
              <a:buNone/>
            </a:pPr>
            <a:r>
              <a:rPr lang="fa-IR" sz="8000" b="1" dirty="0">
                <a:solidFill>
                  <a:schemeClr val="bg1"/>
                </a:solidFill>
              </a:rPr>
              <a:t>نهری جوشان، چشمه آب </a:t>
            </a:r>
            <a:r>
              <a:rPr lang="fa-IR" sz="8000" b="1" dirty="0" smtClean="0">
                <a:solidFill>
                  <a:schemeClr val="bg1"/>
                </a:solidFill>
              </a:rPr>
              <a:t>حیات</a:t>
            </a:r>
            <a:endParaRPr lang="fa-IR" sz="8000" b="1" dirty="0">
              <a:solidFill>
                <a:schemeClr val="bg1"/>
              </a:solidFill>
            </a:endParaRPr>
          </a:p>
          <a:p>
            <a:pPr marL="0" indent="0" algn="ctr" rtl="1">
              <a:lnSpc>
                <a:spcPct val="120000"/>
              </a:lnSpc>
              <a:buNone/>
            </a:pPr>
            <a:r>
              <a:rPr lang="fa-IR" sz="8000" b="1" dirty="0" smtClean="0">
                <a:solidFill>
                  <a:schemeClr val="bg1"/>
                </a:solidFill>
              </a:rPr>
              <a:t>بهر </a:t>
            </a:r>
            <a:r>
              <a:rPr lang="fa-IR" sz="8000" b="1" dirty="0">
                <a:solidFill>
                  <a:schemeClr val="bg1"/>
                </a:solidFill>
              </a:rPr>
              <a:t>گمگشته </a:t>
            </a:r>
            <a:r>
              <a:rPr lang="fa-IR" sz="8000" b="1" dirty="0" smtClean="0">
                <a:solidFill>
                  <a:schemeClr val="bg1"/>
                </a:solidFill>
              </a:rPr>
              <a:t>نجات</a:t>
            </a:r>
          </a:p>
          <a:p>
            <a:pPr marL="0" indent="0" algn="ctr" rtl="1">
              <a:lnSpc>
                <a:spcPct val="120000"/>
              </a:lnSpc>
              <a:buNone/>
            </a:pPr>
            <a:r>
              <a:rPr lang="en-US" b="1" dirty="0">
                <a:solidFill>
                  <a:schemeClr val="bg1"/>
                </a:solidFill>
              </a:rPr>
              <a:t/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sz="8800" b="1" dirty="0">
                <a:solidFill>
                  <a:schemeClr val="bg1"/>
                </a:solidFill>
              </a:rPr>
              <a:t/>
            </a:r>
            <a:br>
              <a:rPr lang="en-US" sz="8800" b="1" dirty="0">
                <a:solidFill>
                  <a:schemeClr val="bg1"/>
                </a:solidFill>
              </a:rPr>
            </a:br>
            <a:endParaRPr lang="en-US" sz="8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41998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381000"/>
            <a:ext cx="9144000" cy="6096000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endParaRPr lang="fa-IR" sz="72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en-US" sz="7200" b="1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فیضی رایگان</a:t>
            </a:r>
            <a:r>
              <a:rPr lang="en-US" sz="13800" b="1" dirty="0">
                <a:solidFill>
                  <a:schemeClr val="bg1"/>
                </a:solidFill>
              </a:rPr>
              <a:t/>
            </a:r>
            <a:br>
              <a:rPr lang="en-US" sz="13800" b="1" dirty="0">
                <a:solidFill>
                  <a:schemeClr val="bg1"/>
                </a:solidFill>
              </a:rPr>
            </a:br>
            <a:endParaRPr lang="en-US" sz="13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23784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"/>
            <a:ext cx="9144000" cy="6096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a-IR" sz="4400" dirty="0" smtClean="0">
                <a:solidFill>
                  <a:schemeClr val="bg1"/>
                </a:solidFill>
              </a:rPr>
              <a:t/>
            </a:r>
            <a:br>
              <a:rPr lang="fa-IR" sz="4400" dirty="0" smtClean="0">
                <a:solidFill>
                  <a:schemeClr val="bg1"/>
                </a:solidFill>
              </a:rPr>
            </a:br>
            <a:r>
              <a:rPr lang="fa-IR" sz="4400" b="1" dirty="0" smtClean="0">
                <a:solidFill>
                  <a:schemeClr val="bg1"/>
                </a:solidFill>
              </a:rPr>
              <a:t>جلوه </a:t>
            </a:r>
            <a:r>
              <a:rPr lang="fa-IR" sz="4400" b="1" dirty="0">
                <a:solidFill>
                  <a:schemeClr val="bg1"/>
                </a:solidFill>
              </a:rPr>
              <a:t>گر شد، </a:t>
            </a:r>
            <a:r>
              <a:rPr lang="fa-IR" sz="4400" b="1" dirty="0" smtClean="0">
                <a:solidFill>
                  <a:schemeClr val="bg1"/>
                </a:solidFill>
              </a:rPr>
              <a:t>خرم </a:t>
            </a:r>
            <a:r>
              <a:rPr lang="fa-IR" sz="4400" b="1" dirty="0">
                <a:solidFill>
                  <a:schemeClr val="bg1"/>
                </a:solidFill>
              </a:rPr>
              <a:t>واحه ای از </a:t>
            </a:r>
            <a:r>
              <a:rPr lang="fa-IR" sz="4400" b="1" dirty="0" smtClean="0">
                <a:solidFill>
                  <a:schemeClr val="bg1"/>
                </a:solidFill>
              </a:rPr>
              <a:t>دور</a:t>
            </a:r>
          </a:p>
          <a:p>
            <a:pPr marL="0" indent="0" algn="ctr">
              <a:buNone/>
            </a:pPr>
            <a:r>
              <a:rPr lang="fa-IR" sz="4400" b="1" dirty="0" smtClean="0">
                <a:solidFill>
                  <a:schemeClr val="bg1"/>
                </a:solidFill>
              </a:rPr>
              <a:t>جای امن آرامیدن و سرور </a:t>
            </a:r>
          </a:p>
          <a:p>
            <a:pPr marL="0" indent="0" algn="ctr">
              <a:buNone/>
            </a:pPr>
            <a:r>
              <a:rPr lang="fa-IR" sz="4400" b="1" dirty="0" smtClean="0">
                <a:solidFill>
                  <a:schemeClr val="bg1"/>
                </a:solidFill>
              </a:rPr>
              <a:t>وجودم </a:t>
            </a:r>
            <a:r>
              <a:rPr lang="fa-IR" sz="4400" b="1" dirty="0">
                <a:solidFill>
                  <a:schemeClr val="bg1"/>
                </a:solidFill>
              </a:rPr>
              <a:t>یافت، در بر آن نهر </a:t>
            </a:r>
            <a:r>
              <a:rPr lang="fa-IR" sz="4400" b="1" dirty="0" smtClean="0">
                <a:solidFill>
                  <a:schemeClr val="bg1"/>
                </a:solidFill>
              </a:rPr>
              <a:t>جاری</a:t>
            </a:r>
          </a:p>
          <a:p>
            <a:pPr marL="0" indent="0" algn="ctr">
              <a:buNone/>
            </a:pPr>
            <a:r>
              <a:rPr lang="fa-IR" sz="4400" b="1" dirty="0" smtClean="0">
                <a:solidFill>
                  <a:schemeClr val="bg1"/>
                </a:solidFill>
              </a:rPr>
              <a:t>آرامش، آرامش</a:t>
            </a:r>
            <a:r>
              <a:rPr lang="en-US" sz="13800" b="1" dirty="0">
                <a:solidFill>
                  <a:schemeClr val="bg1"/>
                </a:solidFill>
              </a:rPr>
              <a:t/>
            </a:r>
            <a:br>
              <a:rPr lang="en-US" sz="13800" b="1" dirty="0">
                <a:solidFill>
                  <a:schemeClr val="bg1"/>
                </a:solidFill>
              </a:rPr>
            </a:br>
            <a:endParaRPr lang="en-US" sz="13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02495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30480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en-US" sz="54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نهری جاریست از تپه </a:t>
            </a:r>
            <a:r>
              <a:rPr lang="fa-IR" sz="4400" b="1" dirty="0" smtClean="0">
                <a:solidFill>
                  <a:schemeClr val="bg1"/>
                </a:solidFill>
              </a:rPr>
              <a:t>جلجتا</a:t>
            </a: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که آرامی بخشد جان خسته </a:t>
            </a:r>
            <a:r>
              <a:rPr lang="fa-IR" sz="4400" b="1" dirty="0" smtClean="0">
                <a:solidFill>
                  <a:schemeClr val="bg1"/>
                </a:solidFill>
              </a:rPr>
              <a:t>را</a:t>
            </a: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سیراب سازد وجود هر تشنه </a:t>
            </a:r>
            <a:r>
              <a:rPr lang="fa-IR" sz="4400" b="1" dirty="0" smtClean="0">
                <a:solidFill>
                  <a:schemeClr val="bg1"/>
                </a:solidFill>
              </a:rPr>
              <a:t>را</a:t>
            </a: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بخشد به دل ها </a:t>
            </a:r>
            <a:r>
              <a:rPr lang="fa-IR" sz="4400" b="1" dirty="0" smtClean="0">
                <a:solidFill>
                  <a:schemeClr val="bg1"/>
                </a:solidFill>
              </a:rPr>
              <a:t>صفا</a:t>
            </a: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چشمه پاک خدا</a:t>
            </a:r>
            <a:endParaRPr lang="en-US" sz="4400" b="1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70722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"/>
            <a:ext cx="9144000" cy="6096000"/>
          </a:xfrm>
        </p:spPr>
        <p:txBody>
          <a:bodyPr>
            <a:normAutofit fontScale="55000" lnSpcReduction="20000"/>
          </a:bodyPr>
          <a:lstStyle/>
          <a:p>
            <a:pPr marL="0" indent="0" algn="ctr" rtl="1">
              <a:buNone/>
            </a:pPr>
            <a:endParaRPr lang="fa-IR" sz="8800" b="1" dirty="0">
              <a:solidFill>
                <a:schemeClr val="bg1"/>
              </a:solidFill>
            </a:endParaRPr>
          </a:p>
          <a:p>
            <a:pPr marL="0" indent="0" algn="ctr" rtl="1">
              <a:lnSpc>
                <a:spcPct val="120000"/>
              </a:lnSpc>
              <a:buNone/>
            </a:pPr>
            <a:r>
              <a:rPr lang="fa-IR" sz="8000" b="1" dirty="0">
                <a:solidFill>
                  <a:schemeClr val="bg1"/>
                </a:solidFill>
              </a:rPr>
              <a:t>نهری جاریست از تپه </a:t>
            </a:r>
            <a:r>
              <a:rPr lang="fa-IR" sz="8000" b="1" dirty="0" smtClean="0">
                <a:solidFill>
                  <a:schemeClr val="bg1"/>
                </a:solidFill>
              </a:rPr>
              <a:t>جلجتا</a:t>
            </a:r>
          </a:p>
          <a:p>
            <a:pPr marL="0" indent="0" algn="ctr" rtl="1">
              <a:lnSpc>
                <a:spcPct val="120000"/>
              </a:lnSpc>
              <a:buNone/>
            </a:pPr>
            <a:r>
              <a:rPr lang="fa-IR" sz="8000" b="1" dirty="0">
                <a:solidFill>
                  <a:schemeClr val="bg1"/>
                </a:solidFill>
              </a:rPr>
              <a:t>فیضی رایگان، که جوید گمگشته </a:t>
            </a:r>
            <a:r>
              <a:rPr lang="fa-IR" sz="8000" b="1" dirty="0" smtClean="0">
                <a:solidFill>
                  <a:schemeClr val="bg1"/>
                </a:solidFill>
              </a:rPr>
              <a:t>را</a:t>
            </a:r>
          </a:p>
          <a:p>
            <a:pPr marL="0" indent="0" algn="ctr" rtl="1">
              <a:lnSpc>
                <a:spcPct val="120000"/>
              </a:lnSpc>
              <a:buNone/>
            </a:pPr>
            <a:r>
              <a:rPr lang="fa-IR" sz="8000" b="1" dirty="0">
                <a:solidFill>
                  <a:schemeClr val="bg1"/>
                </a:solidFill>
              </a:rPr>
              <a:t>نهری جوشان، چشمه آب </a:t>
            </a:r>
            <a:r>
              <a:rPr lang="fa-IR" sz="8000" b="1" dirty="0" smtClean="0">
                <a:solidFill>
                  <a:schemeClr val="bg1"/>
                </a:solidFill>
              </a:rPr>
              <a:t>حیات</a:t>
            </a:r>
            <a:endParaRPr lang="fa-IR" sz="8000" b="1" dirty="0">
              <a:solidFill>
                <a:schemeClr val="bg1"/>
              </a:solidFill>
            </a:endParaRPr>
          </a:p>
          <a:p>
            <a:pPr marL="0" indent="0" algn="ctr" rtl="1">
              <a:lnSpc>
                <a:spcPct val="120000"/>
              </a:lnSpc>
              <a:buNone/>
            </a:pPr>
            <a:r>
              <a:rPr lang="fa-IR" sz="8000" b="1" dirty="0" smtClean="0">
                <a:solidFill>
                  <a:schemeClr val="bg1"/>
                </a:solidFill>
              </a:rPr>
              <a:t>بهر </a:t>
            </a:r>
            <a:r>
              <a:rPr lang="fa-IR" sz="8000" b="1" dirty="0">
                <a:solidFill>
                  <a:schemeClr val="bg1"/>
                </a:solidFill>
              </a:rPr>
              <a:t>گمگشته </a:t>
            </a:r>
            <a:r>
              <a:rPr lang="fa-IR" sz="8000" b="1" dirty="0" smtClean="0">
                <a:solidFill>
                  <a:schemeClr val="bg1"/>
                </a:solidFill>
              </a:rPr>
              <a:t>نجات</a:t>
            </a:r>
          </a:p>
          <a:p>
            <a:pPr marL="0" indent="0" algn="ctr" rtl="1">
              <a:lnSpc>
                <a:spcPct val="120000"/>
              </a:lnSpc>
              <a:buNone/>
            </a:pPr>
            <a:r>
              <a:rPr lang="en-US" b="1" dirty="0">
                <a:solidFill>
                  <a:schemeClr val="bg1"/>
                </a:solidFill>
              </a:rPr>
              <a:t/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sz="8800" b="1" dirty="0">
                <a:solidFill>
                  <a:schemeClr val="bg1"/>
                </a:solidFill>
              </a:rPr>
              <a:t/>
            </a:r>
            <a:br>
              <a:rPr lang="en-US" sz="8800" b="1" dirty="0">
                <a:solidFill>
                  <a:schemeClr val="bg1"/>
                </a:solidFill>
              </a:rPr>
            </a:br>
            <a:endParaRPr lang="en-US" sz="8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4331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381000"/>
            <a:ext cx="9144000" cy="6096000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endParaRPr lang="fa-IR" sz="72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en-US" sz="7200" b="1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فیضی رایگان</a:t>
            </a:r>
            <a:r>
              <a:rPr lang="en-US" sz="13800" b="1" dirty="0">
                <a:solidFill>
                  <a:schemeClr val="bg1"/>
                </a:solidFill>
              </a:rPr>
              <a:t/>
            </a:r>
            <a:br>
              <a:rPr lang="en-US" sz="13800" b="1" dirty="0">
                <a:solidFill>
                  <a:schemeClr val="bg1"/>
                </a:solidFill>
              </a:rPr>
            </a:br>
            <a:endParaRPr lang="en-US" sz="13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47447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30480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en-US" sz="54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نهری جاریست از تپه </a:t>
            </a:r>
            <a:r>
              <a:rPr lang="fa-IR" sz="4400" b="1" dirty="0" smtClean="0">
                <a:solidFill>
                  <a:schemeClr val="bg1"/>
                </a:solidFill>
              </a:rPr>
              <a:t>جلجتا</a:t>
            </a: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که آرامی بخشد جان خسته </a:t>
            </a:r>
            <a:r>
              <a:rPr lang="fa-IR" sz="4400" b="1" dirty="0" smtClean="0">
                <a:solidFill>
                  <a:schemeClr val="bg1"/>
                </a:solidFill>
              </a:rPr>
              <a:t>را</a:t>
            </a: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سیراب سازد وجود هر تشنه </a:t>
            </a:r>
            <a:r>
              <a:rPr lang="fa-IR" sz="4400" b="1" dirty="0" smtClean="0">
                <a:solidFill>
                  <a:schemeClr val="bg1"/>
                </a:solidFill>
              </a:rPr>
              <a:t>را</a:t>
            </a: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بخشد به دل ها </a:t>
            </a:r>
            <a:r>
              <a:rPr lang="fa-IR" sz="4400" b="1" dirty="0" smtClean="0">
                <a:solidFill>
                  <a:schemeClr val="bg1"/>
                </a:solidFill>
              </a:rPr>
              <a:t>صفا</a:t>
            </a: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چشمه پاک خدا</a:t>
            </a:r>
            <a:endParaRPr lang="en-US" sz="4400" b="1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773063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"/>
            <a:ext cx="9144000" cy="6096000"/>
          </a:xfrm>
        </p:spPr>
        <p:txBody>
          <a:bodyPr>
            <a:normAutofit fontScale="55000" lnSpcReduction="20000"/>
          </a:bodyPr>
          <a:lstStyle/>
          <a:p>
            <a:pPr marL="0" indent="0" algn="ctr" rtl="1">
              <a:buNone/>
            </a:pPr>
            <a:endParaRPr lang="fa-IR" sz="8800" b="1" dirty="0">
              <a:solidFill>
                <a:schemeClr val="bg1"/>
              </a:solidFill>
            </a:endParaRPr>
          </a:p>
          <a:p>
            <a:pPr marL="0" indent="0" algn="ctr" rtl="1">
              <a:lnSpc>
                <a:spcPct val="120000"/>
              </a:lnSpc>
              <a:buNone/>
            </a:pPr>
            <a:r>
              <a:rPr lang="fa-IR" sz="8000" b="1" dirty="0">
                <a:solidFill>
                  <a:schemeClr val="bg1"/>
                </a:solidFill>
              </a:rPr>
              <a:t>نهری جاریست از تپه </a:t>
            </a:r>
            <a:r>
              <a:rPr lang="fa-IR" sz="8000" b="1" dirty="0" smtClean="0">
                <a:solidFill>
                  <a:schemeClr val="bg1"/>
                </a:solidFill>
              </a:rPr>
              <a:t>جلجتا</a:t>
            </a:r>
          </a:p>
          <a:p>
            <a:pPr marL="0" indent="0" algn="ctr" rtl="1">
              <a:lnSpc>
                <a:spcPct val="120000"/>
              </a:lnSpc>
              <a:buNone/>
            </a:pPr>
            <a:r>
              <a:rPr lang="fa-IR" sz="8000" b="1" dirty="0">
                <a:solidFill>
                  <a:schemeClr val="bg1"/>
                </a:solidFill>
              </a:rPr>
              <a:t>فیضی رایگان، که جوید گمگشته </a:t>
            </a:r>
            <a:r>
              <a:rPr lang="fa-IR" sz="8000" b="1" dirty="0" smtClean="0">
                <a:solidFill>
                  <a:schemeClr val="bg1"/>
                </a:solidFill>
              </a:rPr>
              <a:t>را</a:t>
            </a:r>
          </a:p>
          <a:p>
            <a:pPr marL="0" indent="0" algn="ctr" rtl="1">
              <a:lnSpc>
                <a:spcPct val="120000"/>
              </a:lnSpc>
              <a:buNone/>
            </a:pPr>
            <a:r>
              <a:rPr lang="fa-IR" sz="8000" b="1" dirty="0">
                <a:solidFill>
                  <a:schemeClr val="bg1"/>
                </a:solidFill>
              </a:rPr>
              <a:t>نهری جوشان، چشمه آب </a:t>
            </a:r>
            <a:r>
              <a:rPr lang="fa-IR" sz="8000" b="1" dirty="0" smtClean="0">
                <a:solidFill>
                  <a:schemeClr val="bg1"/>
                </a:solidFill>
              </a:rPr>
              <a:t>حیات</a:t>
            </a:r>
            <a:endParaRPr lang="fa-IR" sz="8000" b="1" dirty="0">
              <a:solidFill>
                <a:schemeClr val="bg1"/>
              </a:solidFill>
            </a:endParaRPr>
          </a:p>
          <a:p>
            <a:pPr marL="0" indent="0" algn="ctr" rtl="1">
              <a:lnSpc>
                <a:spcPct val="120000"/>
              </a:lnSpc>
              <a:buNone/>
            </a:pPr>
            <a:r>
              <a:rPr lang="fa-IR" sz="8000" b="1" dirty="0" smtClean="0">
                <a:solidFill>
                  <a:schemeClr val="bg1"/>
                </a:solidFill>
              </a:rPr>
              <a:t>بهر </a:t>
            </a:r>
            <a:r>
              <a:rPr lang="fa-IR" sz="8000" b="1" dirty="0">
                <a:solidFill>
                  <a:schemeClr val="bg1"/>
                </a:solidFill>
              </a:rPr>
              <a:t>گمگشته </a:t>
            </a:r>
            <a:r>
              <a:rPr lang="fa-IR" sz="8000" b="1" dirty="0" smtClean="0">
                <a:solidFill>
                  <a:schemeClr val="bg1"/>
                </a:solidFill>
              </a:rPr>
              <a:t>نجات</a:t>
            </a:r>
          </a:p>
          <a:p>
            <a:pPr marL="0" indent="0" algn="ctr" rtl="1">
              <a:lnSpc>
                <a:spcPct val="120000"/>
              </a:lnSpc>
              <a:buNone/>
            </a:pPr>
            <a:r>
              <a:rPr lang="en-US" b="1" dirty="0">
                <a:solidFill>
                  <a:schemeClr val="bg1"/>
                </a:solidFill>
              </a:rPr>
              <a:t/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sz="8800" b="1" dirty="0">
                <a:solidFill>
                  <a:schemeClr val="bg1"/>
                </a:solidFill>
              </a:rPr>
              <a:t/>
            </a:r>
            <a:br>
              <a:rPr lang="en-US" sz="8800" b="1" dirty="0">
                <a:solidFill>
                  <a:schemeClr val="bg1"/>
                </a:solidFill>
              </a:rPr>
            </a:br>
            <a:endParaRPr lang="en-US" sz="8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207053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381000"/>
            <a:ext cx="9144000" cy="6096000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endParaRPr lang="fa-IR" sz="72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en-US" sz="7200" b="1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فیضی رایگان</a:t>
            </a:r>
            <a:r>
              <a:rPr lang="en-US" sz="13800" b="1" dirty="0">
                <a:solidFill>
                  <a:schemeClr val="bg1"/>
                </a:solidFill>
              </a:rPr>
              <a:t/>
            </a:r>
            <a:br>
              <a:rPr lang="en-US" sz="13800" b="1" dirty="0">
                <a:solidFill>
                  <a:schemeClr val="bg1"/>
                </a:solidFill>
              </a:rPr>
            </a:br>
            <a:endParaRPr lang="en-US" sz="13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720695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40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در بیابان، یا در تنگی و طوفان </a:t>
            </a:r>
            <a:endParaRPr lang="fa-IR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نمی مانم، یک دم بی سر و سامان </a:t>
            </a:r>
            <a:endParaRPr lang="fa-IR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چون مسیح است، آن شبان </a:t>
            </a:r>
            <a:r>
              <a:rPr lang="fa-IR" sz="4400" b="1" dirty="0" smtClean="0">
                <a:solidFill>
                  <a:schemeClr val="bg1"/>
                </a:solidFill>
              </a:rPr>
              <a:t>جانم</a:t>
            </a:r>
          </a:p>
          <a:p>
            <a:pPr marL="0" indent="0" algn="ctr" rtl="1">
              <a:buNone/>
            </a:pPr>
            <a:r>
              <a:rPr lang="fa-IR" sz="4400" b="1" dirty="0" smtClean="0">
                <a:solidFill>
                  <a:schemeClr val="bg1"/>
                </a:solidFill>
              </a:rPr>
              <a:t>دارم آرامش، آرامش</a:t>
            </a:r>
            <a:endParaRPr lang="en-US" sz="4400" b="1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fa-IR" sz="40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en-US" sz="4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3729137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261</Words>
  <Application>Microsoft Office PowerPoint</Application>
  <PresentationFormat>On-screen Show (4:3)</PresentationFormat>
  <Paragraphs>64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Joe-4</cp:lastModifiedBy>
  <cp:revision>33</cp:revision>
  <dcterms:created xsi:type="dcterms:W3CDTF">2011-05-11T04:49:46Z</dcterms:created>
  <dcterms:modified xsi:type="dcterms:W3CDTF">2024-06-11T19:28:38Z</dcterms:modified>
</cp:coreProperties>
</file>