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2" autoAdjust="0"/>
    <p:restoredTop sz="94640" autoAdjust="0"/>
  </p:normalViewPr>
  <p:slideViewPr>
    <p:cSldViewPr>
      <p:cViewPr varScale="1">
        <p:scale>
          <a:sx n="106" d="100"/>
          <a:sy n="106" d="100"/>
        </p:scale>
        <p:origin x="175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87390"/>
      </p:ext>
    </p:extLst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88184"/>
      </p:ext>
    </p:extLst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70158"/>
      </p:ext>
    </p:extLst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5956"/>
      </p:ext>
    </p:extLst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6370"/>
      </p:ext>
    </p:extLst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52444"/>
      </p:ext>
    </p:extLst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42590"/>
      </p:ext>
    </p:extLst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15115"/>
      </p:ext>
    </p:extLst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64757"/>
      </p:ext>
    </p:extLst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5877"/>
      </p:ext>
    </p:extLst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32843"/>
      </p:ext>
    </p:extLst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249AB-6218-4E9F-9C50-766D868DC559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6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6200"/>
            <a:ext cx="9144000" cy="6858000"/>
          </a:xfrm>
        </p:spPr>
        <p:txBody>
          <a:bodyPr>
            <a:normAutofit/>
          </a:bodyPr>
          <a:lstStyle/>
          <a:p>
            <a:pPr rtl="1"/>
            <a:endParaRPr lang="en-US" dirty="0" smtClean="0">
              <a:solidFill>
                <a:schemeClr val="bg1"/>
              </a:solidFill>
            </a:endParaRPr>
          </a:p>
          <a:p>
            <a:pPr rtl="1"/>
            <a:endParaRPr lang="en-US" dirty="0" smtClean="0">
              <a:solidFill>
                <a:schemeClr val="bg1"/>
              </a:solidFill>
            </a:endParaRPr>
          </a:p>
          <a:p>
            <a:pPr rtl="1"/>
            <a:r>
              <a:rPr lang="fa-IR" sz="4000" b="1" dirty="0">
                <a:solidFill>
                  <a:schemeClr val="bg1"/>
                </a:solidFill>
              </a:rPr>
              <a:t>بگذار در بر گیرد </a:t>
            </a:r>
            <a:r>
              <a:rPr lang="fa-IR" sz="4000" b="1" dirty="0" smtClean="0">
                <a:solidFill>
                  <a:schemeClr val="bg1"/>
                </a:solidFill>
              </a:rPr>
              <a:t>وجودت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rtl="1"/>
            <a:r>
              <a:rPr lang="fa-IR" sz="4000" b="1" dirty="0" smtClean="0">
                <a:solidFill>
                  <a:schemeClr val="bg1"/>
                </a:solidFill>
              </a:rPr>
              <a:t>با </a:t>
            </a:r>
            <a:r>
              <a:rPr lang="fa-IR" sz="4000" b="1" dirty="0">
                <a:solidFill>
                  <a:schemeClr val="bg1"/>
                </a:solidFill>
              </a:rPr>
              <a:t>روح القدس و </a:t>
            </a:r>
            <a:r>
              <a:rPr lang="fa-IR" sz="4000" b="1" dirty="0" smtClean="0">
                <a:solidFill>
                  <a:schemeClr val="bg1"/>
                </a:solidFill>
              </a:rPr>
              <a:t>نورش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rtl="1"/>
            <a:r>
              <a:rPr lang="fa-IR" sz="4000" b="1" dirty="0">
                <a:solidFill>
                  <a:schemeClr val="bg1"/>
                </a:solidFill>
              </a:rPr>
              <a:t>روح و جانت را لبریز کند از خود</a:t>
            </a:r>
            <a:endParaRPr 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30673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0960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endParaRPr lang="fa-IR" sz="8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a-IR" sz="4000" b="1" dirty="0">
                <a:solidFill>
                  <a:schemeClr val="bg1"/>
                </a:solidFill>
              </a:rPr>
              <a:t>بیا آزاد شو از </a:t>
            </a:r>
            <a:r>
              <a:rPr lang="fa-IR" sz="4000" b="1" dirty="0" smtClean="0">
                <a:solidFill>
                  <a:schemeClr val="bg1"/>
                </a:solidFill>
              </a:rPr>
              <a:t>اسارت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a-IR" sz="4000" b="1" dirty="0" smtClean="0">
                <a:solidFill>
                  <a:schemeClr val="bg1"/>
                </a:solidFill>
              </a:rPr>
              <a:t>تا </a:t>
            </a:r>
            <a:r>
              <a:rPr lang="fa-IR" sz="4000" b="1" dirty="0">
                <a:solidFill>
                  <a:schemeClr val="bg1"/>
                </a:solidFill>
              </a:rPr>
              <a:t>روح او چون </a:t>
            </a:r>
            <a:r>
              <a:rPr lang="fa-IR" sz="4000" b="1" dirty="0" smtClean="0">
                <a:solidFill>
                  <a:schemeClr val="bg1"/>
                </a:solidFill>
              </a:rPr>
              <a:t>کبوتر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a-IR" sz="4000" b="1" dirty="0">
                <a:solidFill>
                  <a:schemeClr val="bg1"/>
                </a:solidFill>
              </a:rPr>
              <a:t>فرود آید بر تو و زندگی ات</a:t>
            </a:r>
            <a:r>
              <a:rPr lang="en-US" sz="8800" b="1" dirty="0">
                <a:solidFill>
                  <a:schemeClr val="bg1"/>
                </a:solidFill>
              </a:rPr>
              <a:t/>
            </a:r>
            <a:br>
              <a:rPr lang="en-US" sz="8800" b="1" dirty="0">
                <a:solidFill>
                  <a:schemeClr val="bg1"/>
                </a:solidFill>
              </a:rPr>
            </a:br>
            <a:endParaRPr lang="en-US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02495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endParaRPr lang="en-US" sz="4000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endParaRPr lang="en-US" sz="4000" dirty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endParaRPr lang="en-US" sz="4000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000" dirty="0" smtClean="0">
                <a:solidFill>
                  <a:schemeClr val="bg1"/>
                </a:solidFill>
              </a:rPr>
              <a:t> </a:t>
            </a:r>
            <a:r>
              <a:rPr lang="fa-IR" sz="4000" b="1" dirty="0">
                <a:solidFill>
                  <a:schemeClr val="bg1"/>
                </a:solidFill>
              </a:rPr>
              <a:t>عیسی، ای عیسی، بیا پر ساز ما را (2)</a:t>
            </a:r>
            <a:endParaRPr lang="en-US" sz="19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70722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0960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endParaRPr lang="fa-IR" sz="8800" b="1" dirty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000" b="1" dirty="0">
                <a:solidFill>
                  <a:schemeClr val="bg1"/>
                </a:solidFill>
              </a:rPr>
              <a:t>اکنون سرودی دیگر سر </a:t>
            </a:r>
            <a:r>
              <a:rPr lang="fa-IR" sz="4000" b="1" dirty="0" smtClean="0">
                <a:solidFill>
                  <a:schemeClr val="bg1"/>
                </a:solidFill>
              </a:rPr>
              <a:t>ده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000" b="1" dirty="0" smtClean="0">
                <a:solidFill>
                  <a:schemeClr val="bg1"/>
                </a:solidFill>
              </a:rPr>
              <a:t>با </a:t>
            </a:r>
            <a:r>
              <a:rPr lang="fa-IR" sz="4000" b="1" dirty="0">
                <a:solidFill>
                  <a:schemeClr val="bg1"/>
                </a:solidFill>
              </a:rPr>
              <a:t>قلبی لبریز از عشق</a:t>
            </a:r>
            <a:endParaRPr lang="en-US" sz="4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a-IR" sz="4000" b="1" dirty="0">
                <a:solidFill>
                  <a:schemeClr val="bg1"/>
                </a:solidFill>
              </a:rPr>
              <a:t>باز دستانی باز بسپار خود را به او</a:t>
            </a:r>
            <a:r>
              <a:rPr lang="en-US" sz="8800" b="1" dirty="0">
                <a:solidFill>
                  <a:schemeClr val="bg1"/>
                </a:solidFill>
              </a:rPr>
              <a:t/>
            </a:r>
            <a:br>
              <a:rPr lang="en-US" sz="8800" b="1" dirty="0">
                <a:solidFill>
                  <a:schemeClr val="bg1"/>
                </a:solidFill>
              </a:rPr>
            </a:br>
            <a:endParaRPr lang="en-US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43313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09600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endParaRPr lang="en-US" sz="6600" b="1" dirty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000" b="1" dirty="0" smtClean="0">
                <a:solidFill>
                  <a:schemeClr val="bg1"/>
                </a:solidFill>
              </a:rPr>
              <a:t>غمهایت </a:t>
            </a:r>
            <a:r>
              <a:rPr lang="fa-IR" sz="4000" b="1" dirty="0">
                <a:solidFill>
                  <a:schemeClr val="bg1"/>
                </a:solidFill>
              </a:rPr>
              <a:t>را بریز به </a:t>
            </a:r>
            <a:r>
              <a:rPr lang="fa-IR" sz="4000" b="1" dirty="0" smtClean="0">
                <a:solidFill>
                  <a:schemeClr val="bg1"/>
                </a:solidFill>
              </a:rPr>
              <a:t>پایش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000" b="1" dirty="0" smtClean="0">
                <a:solidFill>
                  <a:schemeClr val="bg1"/>
                </a:solidFill>
              </a:rPr>
              <a:t>اشکهای </a:t>
            </a:r>
            <a:r>
              <a:rPr lang="fa-IR" sz="4000" b="1" dirty="0">
                <a:solidFill>
                  <a:schemeClr val="bg1"/>
                </a:solidFill>
              </a:rPr>
              <a:t>تلخ گناهت</a:t>
            </a:r>
            <a:endParaRPr lang="en-US" sz="4000" b="1" dirty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000" b="1" dirty="0" smtClean="0">
                <a:solidFill>
                  <a:schemeClr val="bg1"/>
                </a:solidFill>
              </a:rPr>
              <a:t>و </a:t>
            </a:r>
            <a:r>
              <a:rPr lang="fa-IR" sz="4000" b="1" dirty="0">
                <a:solidFill>
                  <a:schemeClr val="bg1"/>
                </a:solidFill>
              </a:rPr>
              <a:t>حیاتی نو یاب در نام عیسی</a:t>
            </a:r>
            <a:endParaRPr lang="en-US" sz="4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1500" b="1" dirty="0">
                <a:solidFill>
                  <a:schemeClr val="bg1"/>
                </a:solidFill>
              </a:rPr>
              <a:t/>
            </a:r>
            <a:br>
              <a:rPr lang="en-US" sz="11500" b="1" dirty="0">
                <a:solidFill>
                  <a:schemeClr val="bg1"/>
                </a:solidFill>
              </a:rPr>
            </a:br>
            <a:endParaRPr lang="en-US" sz="1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47447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endParaRPr lang="en-US" sz="4000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endParaRPr lang="en-US" sz="4000" dirty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endParaRPr lang="en-US" sz="4000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000" dirty="0" smtClean="0">
                <a:solidFill>
                  <a:schemeClr val="bg1"/>
                </a:solidFill>
              </a:rPr>
              <a:t> </a:t>
            </a:r>
            <a:r>
              <a:rPr lang="fa-IR" sz="4000" b="1" dirty="0">
                <a:solidFill>
                  <a:schemeClr val="bg1"/>
                </a:solidFill>
              </a:rPr>
              <a:t>عیسی، ای عیسی، بیا پر ساز ما را (2)</a:t>
            </a:r>
            <a:endParaRPr lang="en-US" sz="19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72913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99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 School-NoComputer</dc:creator>
  <cp:lastModifiedBy>Joe-4</cp:lastModifiedBy>
  <cp:revision>30</cp:revision>
  <dcterms:created xsi:type="dcterms:W3CDTF">2011-05-11T04:49:46Z</dcterms:created>
  <dcterms:modified xsi:type="dcterms:W3CDTF">2024-05-31T00:06:04Z</dcterms:modified>
</cp:coreProperties>
</file>