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40" autoAdjust="0"/>
  </p:normalViewPr>
  <p:slideViewPr>
    <p:cSldViewPr>
      <p:cViewPr varScale="1">
        <p:scale>
          <a:sx n="106" d="100"/>
          <a:sy n="106" d="100"/>
        </p:scale>
        <p:origin x="175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2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dirty="0" smtClean="0">
              <a:solidFill>
                <a:schemeClr val="bg1"/>
              </a:solidFill>
            </a:endParaRPr>
          </a:p>
          <a:p>
            <a:pPr rtl="1"/>
            <a:endParaRPr lang="en-US" dirty="0" smtClean="0">
              <a:solidFill>
                <a:schemeClr val="bg1"/>
              </a:solidFill>
            </a:endParaRPr>
          </a:p>
          <a:p>
            <a:pPr rtl="1"/>
            <a:r>
              <a:rPr lang="fa-IR" sz="4000" b="1" dirty="0" smtClean="0">
                <a:solidFill>
                  <a:schemeClr val="bg1"/>
                </a:solidFill>
              </a:rPr>
              <a:t>ای </a:t>
            </a:r>
            <a:r>
              <a:rPr lang="fa-IR" sz="4000" b="1" dirty="0">
                <a:solidFill>
                  <a:schemeClr val="bg1"/>
                </a:solidFill>
              </a:rPr>
              <a:t>جان من خداوند را ستایش </a:t>
            </a:r>
            <a:r>
              <a:rPr lang="fa-IR" sz="4000" b="1" dirty="0" smtClean="0">
                <a:solidFill>
                  <a:schemeClr val="bg1"/>
                </a:solidFill>
              </a:rPr>
              <a:t>کن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rtl="1"/>
            <a:r>
              <a:rPr lang="fa-IR" sz="4000" b="1" dirty="0" smtClean="0">
                <a:solidFill>
                  <a:schemeClr val="bg1"/>
                </a:solidFill>
              </a:rPr>
              <a:t>ای </a:t>
            </a:r>
            <a:r>
              <a:rPr lang="fa-IR" sz="4000" b="1" dirty="0">
                <a:solidFill>
                  <a:schemeClr val="bg1"/>
                </a:solidFill>
              </a:rPr>
              <a:t>جان من خداوند را پرستش کن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72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000" b="1" dirty="0">
                <a:solidFill>
                  <a:schemeClr val="bg1"/>
                </a:solidFill>
              </a:rPr>
              <a:t>ای جان من خداوند را ستایش </a:t>
            </a:r>
            <a:r>
              <a:rPr lang="fa-IR" sz="4000" b="1" dirty="0" smtClean="0">
                <a:solidFill>
                  <a:schemeClr val="bg1"/>
                </a:solidFill>
              </a:rPr>
              <a:t>کن</a:t>
            </a:r>
            <a:endParaRPr lang="en-US" sz="40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000" b="1" dirty="0" smtClean="0">
                <a:solidFill>
                  <a:schemeClr val="bg1"/>
                </a:solidFill>
              </a:rPr>
              <a:t>ای </a:t>
            </a:r>
            <a:r>
              <a:rPr lang="fa-IR" sz="4000" b="1" dirty="0">
                <a:solidFill>
                  <a:schemeClr val="bg1"/>
                </a:solidFill>
              </a:rPr>
              <a:t>جان من خداوند را پرستش کن</a:t>
            </a:r>
            <a:r>
              <a:rPr lang="en-US" sz="7200" b="1" dirty="0">
                <a:solidFill>
                  <a:schemeClr val="bg1"/>
                </a:solidFill>
              </a:rPr>
              <a:t/>
            </a:r>
            <a:br>
              <a:rPr lang="en-US" sz="7200" b="1" dirty="0">
                <a:solidFill>
                  <a:schemeClr val="bg1"/>
                </a:solidFill>
              </a:rPr>
            </a:br>
            <a:endParaRPr lang="en-US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96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000" b="1" dirty="0">
                <a:solidFill>
                  <a:schemeClr val="bg1"/>
                </a:solidFill>
              </a:rPr>
              <a:t>تا وجود دارم برای خداوند می </a:t>
            </a:r>
            <a:r>
              <a:rPr lang="fa-IR" sz="4000" b="1" dirty="0" smtClean="0">
                <a:solidFill>
                  <a:schemeClr val="bg1"/>
                </a:solidFill>
              </a:rPr>
              <a:t>سرایم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000" b="1" dirty="0" smtClean="0">
                <a:solidFill>
                  <a:schemeClr val="bg1"/>
                </a:solidFill>
              </a:rPr>
              <a:t>تا </a:t>
            </a:r>
            <a:r>
              <a:rPr lang="fa-IR" sz="4000" b="1" dirty="0">
                <a:solidFill>
                  <a:schemeClr val="bg1"/>
                </a:solidFill>
              </a:rPr>
              <a:t>وجود دارم برای خداوند می نوازم</a:t>
            </a:r>
            <a:endParaRPr lang="en-US" sz="13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72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000" b="1" dirty="0">
                <a:solidFill>
                  <a:schemeClr val="bg1"/>
                </a:solidFill>
              </a:rPr>
              <a:t>با تمام قلب و جانم می ستایم می </a:t>
            </a:r>
            <a:r>
              <a:rPr lang="fa-IR" sz="4000" b="1" dirty="0" smtClean="0">
                <a:solidFill>
                  <a:schemeClr val="bg1"/>
                </a:solidFill>
              </a:rPr>
              <a:t>پرستم</a:t>
            </a:r>
          </a:p>
          <a:p>
            <a:pPr marL="0" indent="0" algn="ctr" rtl="1">
              <a:buNone/>
            </a:pPr>
            <a:r>
              <a:rPr lang="fa-IR" sz="4000" b="1" dirty="0" smtClean="0">
                <a:solidFill>
                  <a:schemeClr val="bg1"/>
                </a:solidFill>
              </a:rPr>
              <a:t>نام </a:t>
            </a:r>
            <a:r>
              <a:rPr lang="fa-IR" sz="4000" b="1" dirty="0">
                <a:solidFill>
                  <a:schemeClr val="bg1"/>
                </a:solidFill>
              </a:rPr>
              <a:t>تو را ای یهوه پادشاهم، تکیه گاهم</a:t>
            </a:r>
            <a:r>
              <a:rPr lang="en-US" sz="7200" b="1" dirty="0">
                <a:solidFill>
                  <a:schemeClr val="bg1"/>
                </a:solidFill>
              </a:rPr>
              <a:t/>
            </a:r>
            <a:br>
              <a:rPr lang="en-US" sz="7200" b="1" dirty="0">
                <a:solidFill>
                  <a:schemeClr val="bg1"/>
                </a:solidFill>
              </a:rPr>
            </a:br>
            <a:endParaRPr lang="en-US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4331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62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Joe-4</cp:lastModifiedBy>
  <cp:revision>29</cp:revision>
  <dcterms:created xsi:type="dcterms:W3CDTF">2011-05-11T04:49:46Z</dcterms:created>
  <dcterms:modified xsi:type="dcterms:W3CDTF">2024-05-30T23:43:34Z</dcterms:modified>
</cp:coreProperties>
</file>