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ای دوست بیا راحت این قلب حزین </a:t>
            </a:r>
            <a:r>
              <a:rPr lang="fa-IR" sz="4000" b="1" dirty="0" smtClean="0">
                <a:solidFill>
                  <a:schemeClr val="bg1"/>
                </a:solidFill>
              </a:rPr>
              <a:t>باش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تو نور جهانی به دلم جایگزین باش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وقتی که به ظلمت گردیده </a:t>
            </a:r>
            <a:r>
              <a:rPr lang="fa-IR" sz="4000" b="1" dirty="0" smtClean="0">
                <a:solidFill>
                  <a:schemeClr val="bg1"/>
                </a:solidFill>
              </a:rPr>
              <a:t>گرفتار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وقتی که مددکار عاجز شده از </a:t>
            </a:r>
            <a:r>
              <a:rPr lang="fa-IR" sz="4000" b="1" dirty="0" smtClean="0">
                <a:solidFill>
                  <a:schemeClr val="bg1"/>
                </a:solidFill>
              </a:rPr>
              <a:t>کار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وقتی سفر عمر بر من شده دشوار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/>
            </a:r>
            <a:br>
              <a:rPr lang="en-US" sz="9600" b="1" dirty="0" smtClean="0">
                <a:solidFill>
                  <a:schemeClr val="bg1"/>
                </a:solidFill>
              </a:rPr>
            </a:br>
            <a:endParaRPr lang="en-US" sz="9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باز آی و نجاتم ده و هم رهبر من باش (2)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6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هستم به تو محتاج هر ساعت و هر آن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فیض تو رهاند از قدرت شیطان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در تیرگی ابر، در نور درخشان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>پیوسته به هر جای مرا یار و معین باش (2)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226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6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چون صبح سعادت طالع ز سما شد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هر سایه عبث بود، در نور فنا شد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پیدایش گیتی بر نور بنا شد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3648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000" b="1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ای </a:t>
            </a:r>
            <a:r>
              <a:rPr lang="fa-IR" sz="4000" b="1" dirty="0">
                <a:solidFill>
                  <a:schemeClr val="bg1"/>
                </a:solidFill>
              </a:rPr>
              <a:t>نور حقیقی تو مرا نور و یقین باش (2)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6490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28</cp:revision>
  <dcterms:created xsi:type="dcterms:W3CDTF">2011-05-11T04:49:46Z</dcterms:created>
  <dcterms:modified xsi:type="dcterms:W3CDTF">2024-05-30T22:44:19Z</dcterms:modified>
</cp:coreProperties>
</file>