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40" autoAdjust="0"/>
  </p:normalViewPr>
  <p:slideViewPr>
    <p:cSldViewPr>
      <p:cViewPr>
        <p:scale>
          <a:sx n="90" d="100"/>
          <a:sy n="90" d="100"/>
        </p:scale>
        <p:origin x="2208" y="4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7390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8184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0158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956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37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2444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2590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5115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4757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877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32843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9AB-6218-4E9F-9C50-766D868DC559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30480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en-US" sz="7200" b="1" dirty="0" smtClean="0">
              <a:solidFill>
                <a:schemeClr val="bg1"/>
              </a:solidFill>
            </a:endParaRPr>
          </a:p>
          <a:p>
            <a:pPr rtl="1"/>
            <a:r>
              <a:rPr lang="ar-SA" sz="4000" b="1" dirty="0">
                <a:solidFill>
                  <a:schemeClr val="bg1"/>
                </a:solidFill>
              </a:rPr>
              <a:t>انسان خاکی محدود به </a:t>
            </a:r>
            <a:r>
              <a:rPr lang="ar-SA" sz="4000" b="1" dirty="0" smtClean="0">
                <a:solidFill>
                  <a:schemeClr val="bg1"/>
                </a:solidFill>
              </a:rPr>
              <a:t>زمان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rtl="1"/>
            <a:r>
              <a:rPr lang="ar-SA" sz="4000" b="1" dirty="0" smtClean="0">
                <a:solidFill>
                  <a:schemeClr val="bg1"/>
                </a:solidFill>
              </a:rPr>
              <a:t>عمر </a:t>
            </a:r>
            <a:r>
              <a:rPr lang="ar-SA" sz="4000" b="1" dirty="0">
                <a:solidFill>
                  <a:schemeClr val="bg1"/>
                </a:solidFill>
              </a:rPr>
              <a:t>زمینی کوته </a:t>
            </a:r>
            <a:r>
              <a:rPr lang="ar-SA" sz="4000" b="1" dirty="0" smtClean="0">
                <a:solidFill>
                  <a:schemeClr val="bg1"/>
                </a:solidFill>
              </a:rPr>
              <a:t>گذران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rtl="1"/>
            <a:r>
              <a:rPr lang="ar-SA" sz="4000" b="1" dirty="0">
                <a:solidFill>
                  <a:schemeClr val="bg1"/>
                </a:solidFill>
              </a:rPr>
              <a:t>تو ای خداوند ورای </a:t>
            </a:r>
            <a:r>
              <a:rPr lang="ar-SA" sz="4000" b="1" dirty="0" smtClean="0">
                <a:solidFill>
                  <a:schemeClr val="bg1"/>
                </a:solidFill>
              </a:rPr>
              <a:t>زمان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rtl="1"/>
            <a:r>
              <a:rPr lang="ar-SA" sz="4000" b="1" dirty="0" smtClean="0">
                <a:solidFill>
                  <a:schemeClr val="bg1"/>
                </a:solidFill>
              </a:rPr>
              <a:t>از </a:t>
            </a:r>
            <a:r>
              <a:rPr lang="ar-SA" sz="4000" b="1" dirty="0">
                <a:solidFill>
                  <a:schemeClr val="bg1"/>
                </a:solidFill>
              </a:rPr>
              <a:t>ازل بودی هستی جاودان</a:t>
            </a: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3067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"/>
            <a:ext cx="9144000" cy="6096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48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000" b="1" dirty="0" smtClean="0">
                <a:solidFill>
                  <a:schemeClr val="bg1"/>
                </a:solidFill>
              </a:rPr>
              <a:t>اکنون </a:t>
            </a:r>
            <a:r>
              <a:rPr lang="ar-SA" sz="4000" b="1" dirty="0">
                <a:solidFill>
                  <a:schemeClr val="bg1"/>
                </a:solidFill>
              </a:rPr>
              <a:t>در این جسم، عروس </a:t>
            </a:r>
            <a:r>
              <a:rPr lang="ar-SA" sz="4000" b="1" dirty="0" smtClean="0">
                <a:solidFill>
                  <a:schemeClr val="bg1"/>
                </a:solidFill>
              </a:rPr>
              <a:t>توییم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000" b="1" dirty="0" smtClean="0">
                <a:solidFill>
                  <a:schemeClr val="bg1"/>
                </a:solidFill>
              </a:rPr>
              <a:t>به </a:t>
            </a:r>
            <a:r>
              <a:rPr lang="ar-SA" sz="4000" b="1" dirty="0">
                <a:solidFill>
                  <a:schemeClr val="bg1"/>
                </a:solidFill>
              </a:rPr>
              <a:t>تخت فیضت بی پروا آییم</a:t>
            </a:r>
            <a:endParaRPr lang="en-US" sz="4800" b="1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sz="4000" b="1" dirty="0">
                <a:solidFill>
                  <a:schemeClr val="bg1"/>
                </a:solidFill>
              </a:rPr>
              <a:t>نامت بر زبان حمدت را </a:t>
            </a:r>
            <a:r>
              <a:rPr lang="ar-SA" sz="4000" b="1" dirty="0" smtClean="0">
                <a:solidFill>
                  <a:schemeClr val="bg1"/>
                </a:solidFill>
              </a:rPr>
              <a:t>خوانیم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sz="4000" b="1" dirty="0" smtClean="0">
                <a:solidFill>
                  <a:schemeClr val="bg1"/>
                </a:solidFill>
              </a:rPr>
              <a:t>دست </a:t>
            </a:r>
            <a:r>
              <a:rPr lang="ar-SA" sz="4000" b="1" dirty="0">
                <a:solidFill>
                  <a:schemeClr val="bg1"/>
                </a:solidFill>
              </a:rPr>
              <a:t>برافراشته تو را ستاییم</a:t>
            </a:r>
            <a:r>
              <a:rPr lang="en-US" sz="4800" b="1" dirty="0">
                <a:solidFill>
                  <a:schemeClr val="bg1"/>
                </a:solidFill>
              </a:rPr>
              <a:t/>
            </a:r>
            <a:br>
              <a:rPr lang="en-US" sz="4800" b="1" dirty="0">
                <a:solidFill>
                  <a:schemeClr val="bg1"/>
                </a:solidFill>
              </a:rPr>
            </a:br>
            <a:endParaRPr lang="en-US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02495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15240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en-US" sz="80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sz="4000" b="1" dirty="0">
                <a:solidFill>
                  <a:schemeClr val="bg1"/>
                </a:solidFill>
              </a:rPr>
              <a:t>فشار و اندوه درد بی </a:t>
            </a:r>
            <a:r>
              <a:rPr lang="ar-SA" sz="4000" b="1" dirty="0" smtClean="0">
                <a:solidFill>
                  <a:schemeClr val="bg1"/>
                </a:solidFill>
              </a:rPr>
              <a:t>پایان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sz="4000" b="1" dirty="0" smtClean="0">
                <a:solidFill>
                  <a:schemeClr val="bg1"/>
                </a:solidFill>
              </a:rPr>
              <a:t>مدام </a:t>
            </a:r>
            <a:r>
              <a:rPr lang="ar-SA" sz="4000" b="1" dirty="0">
                <a:solidFill>
                  <a:schemeClr val="bg1"/>
                </a:solidFill>
              </a:rPr>
              <a:t>ز هر جا آید </a:t>
            </a:r>
            <a:r>
              <a:rPr lang="ar-SA" sz="4000" b="1" dirty="0" smtClean="0">
                <a:solidFill>
                  <a:schemeClr val="bg1"/>
                </a:solidFill>
              </a:rPr>
              <a:t>سویمان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sz="4000" b="1" dirty="0">
                <a:solidFill>
                  <a:schemeClr val="bg1"/>
                </a:solidFill>
              </a:rPr>
              <a:t>عطا کن بینیم شادی </a:t>
            </a:r>
            <a:r>
              <a:rPr lang="ar-SA" sz="4000" b="1" dirty="0" smtClean="0">
                <a:solidFill>
                  <a:schemeClr val="bg1"/>
                </a:solidFill>
              </a:rPr>
              <a:t>آسمان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sz="4000" b="1" dirty="0" smtClean="0">
                <a:solidFill>
                  <a:schemeClr val="bg1"/>
                </a:solidFill>
              </a:rPr>
              <a:t>در </a:t>
            </a:r>
            <a:r>
              <a:rPr lang="ar-SA" sz="4000" b="1" dirty="0">
                <a:solidFill>
                  <a:schemeClr val="bg1"/>
                </a:solidFill>
              </a:rPr>
              <a:t>حضور تو روح و جانمان</a:t>
            </a:r>
            <a:endParaRPr lang="en-US" sz="8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70722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"/>
            <a:ext cx="9144000" cy="6096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48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000" b="1" dirty="0" smtClean="0">
                <a:solidFill>
                  <a:schemeClr val="bg1"/>
                </a:solidFill>
              </a:rPr>
              <a:t>اکنون </a:t>
            </a:r>
            <a:r>
              <a:rPr lang="ar-SA" sz="4000" b="1" dirty="0">
                <a:solidFill>
                  <a:schemeClr val="bg1"/>
                </a:solidFill>
              </a:rPr>
              <a:t>در این جسم، عروس </a:t>
            </a:r>
            <a:r>
              <a:rPr lang="ar-SA" sz="4000" b="1" dirty="0" smtClean="0">
                <a:solidFill>
                  <a:schemeClr val="bg1"/>
                </a:solidFill>
              </a:rPr>
              <a:t>توییم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000" b="1" dirty="0" smtClean="0">
                <a:solidFill>
                  <a:schemeClr val="bg1"/>
                </a:solidFill>
              </a:rPr>
              <a:t>به </a:t>
            </a:r>
            <a:r>
              <a:rPr lang="ar-SA" sz="4000" b="1" dirty="0">
                <a:solidFill>
                  <a:schemeClr val="bg1"/>
                </a:solidFill>
              </a:rPr>
              <a:t>تخت فیضت بی پروا آییم</a:t>
            </a:r>
            <a:endParaRPr lang="en-US" sz="4800" b="1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sz="4000" b="1" dirty="0">
                <a:solidFill>
                  <a:schemeClr val="bg1"/>
                </a:solidFill>
              </a:rPr>
              <a:t>نامت بر زبان حمدت را </a:t>
            </a:r>
            <a:r>
              <a:rPr lang="ar-SA" sz="4000" b="1" dirty="0" smtClean="0">
                <a:solidFill>
                  <a:schemeClr val="bg1"/>
                </a:solidFill>
              </a:rPr>
              <a:t>خوانیم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sz="4000" b="1" dirty="0" smtClean="0">
                <a:solidFill>
                  <a:schemeClr val="bg1"/>
                </a:solidFill>
              </a:rPr>
              <a:t>دست </a:t>
            </a:r>
            <a:r>
              <a:rPr lang="ar-SA" sz="4000" b="1" dirty="0">
                <a:solidFill>
                  <a:schemeClr val="bg1"/>
                </a:solidFill>
              </a:rPr>
              <a:t>برافراشته تو را ستاییم</a:t>
            </a:r>
            <a:r>
              <a:rPr lang="en-US" sz="4800" b="1" dirty="0">
                <a:solidFill>
                  <a:schemeClr val="bg1"/>
                </a:solidFill>
              </a:rPr>
              <a:t/>
            </a:r>
            <a:br>
              <a:rPr lang="en-US" sz="4800" b="1" dirty="0">
                <a:solidFill>
                  <a:schemeClr val="bg1"/>
                </a:solidFill>
              </a:rPr>
            </a:br>
            <a:endParaRPr lang="en-US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4331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solidFill>
                  <a:schemeClr val="bg1"/>
                </a:solidFill>
              </a:rPr>
              <a:t/>
            </a:r>
            <a:br>
              <a:rPr lang="en-US" sz="4000" b="1" dirty="0" smtClean="0">
                <a:solidFill>
                  <a:schemeClr val="bg1"/>
                </a:solidFill>
              </a:rPr>
            </a:br>
            <a:r>
              <a:rPr lang="ar-SA" sz="4000" b="1" dirty="0" smtClean="0">
                <a:solidFill>
                  <a:schemeClr val="bg1"/>
                </a:solidFill>
              </a:rPr>
              <a:t>فراموش </a:t>
            </a:r>
            <a:r>
              <a:rPr lang="ar-SA" sz="4000" b="1" dirty="0">
                <a:solidFill>
                  <a:schemeClr val="bg1"/>
                </a:solidFill>
              </a:rPr>
              <a:t>کنیم دنیای </a:t>
            </a:r>
            <a:r>
              <a:rPr lang="ar-SA" sz="4000" b="1" dirty="0" smtClean="0">
                <a:solidFill>
                  <a:schemeClr val="bg1"/>
                </a:solidFill>
              </a:rPr>
              <a:t>فانی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000" b="1" dirty="0" smtClean="0">
                <a:solidFill>
                  <a:schemeClr val="bg1"/>
                </a:solidFill>
              </a:rPr>
              <a:t>محکوم </a:t>
            </a:r>
            <a:r>
              <a:rPr lang="ar-SA" sz="4000" b="1" dirty="0">
                <a:solidFill>
                  <a:schemeClr val="bg1"/>
                </a:solidFill>
              </a:rPr>
              <a:t>به زوال زیبایی </a:t>
            </a:r>
            <a:r>
              <a:rPr lang="ar-SA" sz="4000" b="1" dirty="0" smtClean="0">
                <a:solidFill>
                  <a:schemeClr val="bg1"/>
                </a:solidFill>
              </a:rPr>
              <a:t>آن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000" b="1" dirty="0">
                <a:solidFill>
                  <a:schemeClr val="bg1"/>
                </a:solidFill>
              </a:rPr>
              <a:t>به یاد آوریم صلیب تو </a:t>
            </a:r>
            <a:r>
              <a:rPr lang="ar-SA" sz="4000" b="1" dirty="0" smtClean="0">
                <a:solidFill>
                  <a:schemeClr val="bg1"/>
                </a:solidFill>
              </a:rPr>
              <a:t>را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000" b="1" dirty="0" smtClean="0">
                <a:solidFill>
                  <a:schemeClr val="bg1"/>
                </a:solidFill>
              </a:rPr>
              <a:t>تنها </a:t>
            </a:r>
            <a:r>
              <a:rPr lang="ar-SA" sz="4000" b="1" dirty="0">
                <a:solidFill>
                  <a:schemeClr val="bg1"/>
                </a:solidFill>
              </a:rPr>
              <a:t>راه ما به سوی آسمان</a:t>
            </a:r>
            <a:endParaRPr lang="en-US" sz="9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52269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"/>
            <a:ext cx="9144000" cy="6096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48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000" b="1" dirty="0" smtClean="0">
                <a:solidFill>
                  <a:schemeClr val="bg1"/>
                </a:solidFill>
              </a:rPr>
              <a:t>اکنون </a:t>
            </a:r>
            <a:r>
              <a:rPr lang="ar-SA" sz="4000" b="1" dirty="0">
                <a:solidFill>
                  <a:schemeClr val="bg1"/>
                </a:solidFill>
              </a:rPr>
              <a:t>در این جسم، عروس </a:t>
            </a:r>
            <a:r>
              <a:rPr lang="ar-SA" sz="4000" b="1" dirty="0" smtClean="0">
                <a:solidFill>
                  <a:schemeClr val="bg1"/>
                </a:solidFill>
              </a:rPr>
              <a:t>توییم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000" b="1" dirty="0" smtClean="0">
                <a:solidFill>
                  <a:schemeClr val="bg1"/>
                </a:solidFill>
              </a:rPr>
              <a:t>به </a:t>
            </a:r>
            <a:r>
              <a:rPr lang="ar-SA" sz="4000" b="1" dirty="0">
                <a:solidFill>
                  <a:schemeClr val="bg1"/>
                </a:solidFill>
              </a:rPr>
              <a:t>تخت فیضت بی پروا آییم</a:t>
            </a:r>
            <a:endParaRPr lang="en-US" sz="4800" b="1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sz="4000" b="1" dirty="0">
                <a:solidFill>
                  <a:schemeClr val="bg1"/>
                </a:solidFill>
              </a:rPr>
              <a:t>نامت بر زبان حمدت را </a:t>
            </a:r>
            <a:r>
              <a:rPr lang="ar-SA" sz="4000" b="1" dirty="0" smtClean="0">
                <a:solidFill>
                  <a:schemeClr val="bg1"/>
                </a:solidFill>
              </a:rPr>
              <a:t>خوانیم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sz="4000" b="1" dirty="0" smtClean="0">
                <a:solidFill>
                  <a:schemeClr val="bg1"/>
                </a:solidFill>
              </a:rPr>
              <a:t>دست </a:t>
            </a:r>
            <a:r>
              <a:rPr lang="ar-SA" sz="4000" b="1" dirty="0">
                <a:solidFill>
                  <a:schemeClr val="bg1"/>
                </a:solidFill>
              </a:rPr>
              <a:t>برافراشته تو را ستاییم</a:t>
            </a:r>
            <a:r>
              <a:rPr lang="en-US" sz="4800" b="1" dirty="0">
                <a:solidFill>
                  <a:schemeClr val="bg1"/>
                </a:solidFill>
              </a:rPr>
              <a:t/>
            </a:r>
            <a:br>
              <a:rPr lang="en-US" sz="4800" b="1" dirty="0">
                <a:solidFill>
                  <a:schemeClr val="bg1"/>
                </a:solidFill>
              </a:rPr>
            </a:br>
            <a:endParaRPr lang="en-US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836483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139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Joe-4</cp:lastModifiedBy>
  <cp:revision>27</cp:revision>
  <dcterms:created xsi:type="dcterms:W3CDTF">2011-05-11T04:49:46Z</dcterms:created>
  <dcterms:modified xsi:type="dcterms:W3CDTF">2024-05-30T20:54:35Z</dcterms:modified>
</cp:coreProperties>
</file>