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ar-SA" sz="4000" b="1" dirty="0">
                <a:solidFill>
                  <a:schemeClr val="bg1"/>
                </a:solidFill>
              </a:rPr>
              <a:t>شبان جانم  مطیع تو </a:t>
            </a:r>
            <a:r>
              <a:rPr lang="ar-SA" sz="4000" b="1" dirty="0" smtClean="0">
                <a:solidFill>
                  <a:schemeClr val="bg1"/>
                </a:solidFill>
              </a:rPr>
              <a:t>مانم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ar-SA" sz="4000" b="1" dirty="0">
                <a:solidFill>
                  <a:schemeClr val="bg1"/>
                </a:solidFill>
              </a:rPr>
              <a:t>هر جا مرا خوانی می‌‌آیم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مطیع تو‌ام </a:t>
            </a:r>
            <a:r>
              <a:rPr lang="ar-SA" sz="4000" b="1" dirty="0" smtClean="0">
                <a:solidFill>
                  <a:schemeClr val="bg1"/>
                </a:solidFill>
              </a:rPr>
              <a:t>صدایت </a:t>
            </a:r>
            <a:r>
              <a:rPr lang="ar-SA" sz="4000" b="1" dirty="0">
                <a:solidFill>
                  <a:schemeClr val="bg1"/>
                </a:solidFill>
              </a:rPr>
              <a:t>گوش </a:t>
            </a:r>
            <a:r>
              <a:rPr lang="ar-SA" sz="4000" b="1" dirty="0" smtClean="0">
                <a:solidFill>
                  <a:schemeClr val="bg1"/>
                </a:solidFill>
              </a:rPr>
              <a:t>گیرم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هر جا مرا خوانی می‌‌آیم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چه باشد مرتعهای </a:t>
            </a:r>
            <a:r>
              <a:rPr lang="ar-SA" sz="4000" b="1" dirty="0" smtClean="0">
                <a:solidFill>
                  <a:schemeClr val="bg1"/>
                </a:solidFill>
              </a:rPr>
              <a:t>سبز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یا  نهر‌های آرام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دانم شبان جانم با من است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گر‌ چه به کوه‌ها برسم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وادیهای تاریک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چه غم شبان جانم با من است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26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25</cp:revision>
  <dcterms:created xsi:type="dcterms:W3CDTF">2011-05-11T04:49:46Z</dcterms:created>
  <dcterms:modified xsi:type="dcterms:W3CDTF">2024-05-30T20:23:41Z</dcterms:modified>
</cp:coreProperties>
</file>