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7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739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8184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7015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956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7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44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42590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11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4757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877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3284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6858000"/>
          </a:xfrm>
        </p:spPr>
        <p:txBody>
          <a:bodyPr>
            <a:normAutofit/>
          </a:bodyPr>
          <a:lstStyle/>
          <a:p>
            <a:pPr rtl="1"/>
            <a:endParaRPr lang="en-US" sz="5400" b="1" dirty="0" smtClean="0">
              <a:solidFill>
                <a:schemeClr val="bg1"/>
              </a:solidFill>
            </a:endParaRPr>
          </a:p>
          <a:p>
            <a:pPr rtl="1"/>
            <a:r>
              <a:rPr lang="fa-IR" sz="3600" b="1" dirty="0" smtClean="0">
                <a:solidFill>
                  <a:schemeClr val="bg1"/>
                </a:solidFill>
              </a:rPr>
              <a:t>نام </a:t>
            </a:r>
            <a:r>
              <a:rPr lang="fa-IR" sz="3600" b="1" dirty="0">
                <a:solidFill>
                  <a:schemeClr val="bg1"/>
                </a:solidFill>
              </a:rPr>
              <a:t>تو بر ترین </a:t>
            </a:r>
            <a:r>
              <a:rPr lang="fa-IR" sz="3600" b="1" dirty="0" smtClean="0">
                <a:solidFill>
                  <a:schemeClr val="bg1"/>
                </a:solidFill>
              </a:rPr>
              <a:t>نام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rtl="1"/>
            <a:r>
              <a:rPr lang="fa-IR" sz="3600" b="1" dirty="0" smtClean="0">
                <a:solidFill>
                  <a:schemeClr val="bg1"/>
                </a:solidFill>
              </a:rPr>
              <a:t>ای </a:t>
            </a:r>
            <a:r>
              <a:rPr lang="fa-IR" sz="3600" b="1" dirty="0">
                <a:solidFill>
                  <a:schemeClr val="bg1"/>
                </a:solidFill>
              </a:rPr>
              <a:t>قدوس شاه </a:t>
            </a:r>
            <a:r>
              <a:rPr lang="fa-IR" sz="3600" b="1" dirty="0" smtClean="0">
                <a:solidFill>
                  <a:schemeClr val="bg1"/>
                </a:solidFill>
              </a:rPr>
              <a:t>شاهان</a:t>
            </a:r>
            <a:endParaRPr lang="en-US" sz="3600" b="1" dirty="0">
              <a:solidFill>
                <a:schemeClr val="bg1"/>
              </a:solidFill>
            </a:endParaRPr>
          </a:p>
          <a:p>
            <a:pPr rtl="1"/>
            <a:r>
              <a:rPr lang="fa-IR" sz="3600" b="1" dirty="0" smtClean="0">
                <a:solidFill>
                  <a:schemeClr val="bg1"/>
                </a:solidFill>
              </a:rPr>
              <a:t>جانت </a:t>
            </a:r>
            <a:r>
              <a:rPr lang="fa-IR" sz="3600" b="1" dirty="0">
                <a:solidFill>
                  <a:schemeClr val="bg1"/>
                </a:solidFill>
              </a:rPr>
              <a:t>را فدا </a:t>
            </a:r>
            <a:r>
              <a:rPr lang="fa-IR" sz="3600" b="1" dirty="0" smtClean="0">
                <a:solidFill>
                  <a:schemeClr val="bg1"/>
                </a:solidFill>
              </a:rPr>
              <a:t>کردی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rtl="1"/>
            <a:r>
              <a:rPr lang="fa-IR" sz="3600" b="1" dirty="0" smtClean="0">
                <a:solidFill>
                  <a:schemeClr val="bg1"/>
                </a:solidFill>
              </a:rPr>
              <a:t>با </a:t>
            </a:r>
            <a:r>
              <a:rPr lang="fa-IR" sz="3600" b="1" dirty="0">
                <a:solidFill>
                  <a:schemeClr val="bg1"/>
                </a:solidFill>
              </a:rPr>
              <a:t>فیضت گشتیم رها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06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096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5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تو بی </a:t>
            </a:r>
            <a:r>
              <a:rPr lang="fa-IR" sz="3600" b="1" dirty="0" smtClean="0">
                <a:solidFill>
                  <a:schemeClr val="bg1"/>
                </a:solidFill>
              </a:rPr>
              <a:t>همتایی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 تو بی </a:t>
            </a:r>
            <a:r>
              <a:rPr lang="fa-IR" sz="3600" b="1" dirty="0" smtClean="0">
                <a:solidFill>
                  <a:schemeClr val="bg1"/>
                </a:solidFill>
              </a:rPr>
              <a:t>مانندی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منجی و پناه </a:t>
            </a:r>
            <a:r>
              <a:rPr lang="fa-IR" sz="3600" b="1" dirty="0" smtClean="0">
                <a:solidFill>
                  <a:schemeClr val="bg1"/>
                </a:solidFill>
              </a:rPr>
              <a:t>ما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ای قادر ای توانا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249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858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en-US" sz="5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هر زانویی نزدش خم </a:t>
            </a:r>
            <a:r>
              <a:rPr lang="fa-IR" sz="3600" b="1" dirty="0" smtClean="0">
                <a:solidFill>
                  <a:schemeClr val="bg1"/>
                </a:solidFill>
              </a:rPr>
              <a:t>شود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هر </a:t>
            </a:r>
            <a:r>
              <a:rPr lang="fa-IR" sz="3600" b="1" dirty="0">
                <a:solidFill>
                  <a:schemeClr val="bg1"/>
                </a:solidFill>
              </a:rPr>
              <a:t>زبانی روزی </a:t>
            </a:r>
            <a:r>
              <a:rPr lang="fa-IR" sz="3600" b="1" dirty="0" smtClean="0">
                <a:solidFill>
                  <a:schemeClr val="bg1"/>
                </a:solidFill>
              </a:rPr>
              <a:t>بگوید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>
                <a:solidFill>
                  <a:schemeClr val="bg1"/>
                </a:solidFill>
              </a:rPr>
              <a:t>عیسی سرور و خداوند </a:t>
            </a:r>
            <a:r>
              <a:rPr lang="fa-IR" sz="3600" b="1" dirty="0" smtClean="0">
                <a:solidFill>
                  <a:schemeClr val="bg1"/>
                </a:solidFill>
              </a:rPr>
              <a:t>است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3600" b="1" dirty="0" smtClean="0">
                <a:solidFill>
                  <a:schemeClr val="bg1"/>
                </a:solidFill>
              </a:rPr>
              <a:t>بهر </a:t>
            </a:r>
            <a:r>
              <a:rPr lang="fa-IR" sz="3600" b="1" dirty="0">
                <a:solidFill>
                  <a:schemeClr val="bg1"/>
                </a:solidFill>
              </a:rPr>
              <a:t>جلال پدر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072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School-NoComputer</dc:creator>
  <cp:lastModifiedBy>Joe-4</cp:lastModifiedBy>
  <cp:revision>24</cp:revision>
  <dcterms:created xsi:type="dcterms:W3CDTF">2011-05-11T04:49:46Z</dcterms:created>
  <dcterms:modified xsi:type="dcterms:W3CDTF">2024-05-30T20:18:31Z</dcterms:modified>
</cp:coreProperties>
</file>