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66" d="100"/>
          <a:sy n="66" d="100"/>
        </p:scale>
        <p:origin x="-43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44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871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0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71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01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103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37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041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9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26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0E3BA-54D2-46EC-945D-9B4259FBB12B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BB128-D7BF-4416-BEE1-86D3B0AF8F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960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اکنون وقت پرستش است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وقت سپردن قلبت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 حضور خدای خود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با تمام قلب و جانت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rtl="1"/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بیا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7950939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روزی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زبانی خواند نامت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زانویی خم گردد 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اما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هر که اکنون نامت را خواند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گنجی </a:t>
            </a:r>
            <a:r>
              <a:rPr lang="ar-SA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خواهد یافت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05525099"/>
      </p:ext>
    </p:extLst>
  </p:cSld>
  <p:clrMapOvr>
    <a:masterClrMapping/>
  </p:clrMapOvr>
  <p:transition>
    <p:split orient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</dc:creator>
  <cp:lastModifiedBy>Allen</cp:lastModifiedBy>
  <cp:revision>2</cp:revision>
  <dcterms:created xsi:type="dcterms:W3CDTF">2011-05-14T01:16:38Z</dcterms:created>
  <dcterms:modified xsi:type="dcterms:W3CDTF">2011-05-14T06:45:09Z</dcterms:modified>
</cp:coreProperties>
</file>