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تسبیح و حمدت گوییم ای </a:t>
            </a:r>
            <a:r>
              <a:rPr lang="ar-SA" dirty="0" smtClean="0">
                <a:solidFill>
                  <a:schemeClr val="bg1"/>
                </a:solidFill>
              </a:rPr>
              <a:t>خداوند</a:t>
            </a:r>
            <a:endParaRPr lang="en-US" dirty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قلبم </a:t>
            </a:r>
            <a:r>
              <a:rPr lang="ar-SA" dirty="0">
                <a:solidFill>
                  <a:schemeClr val="bg1"/>
                </a:solidFill>
              </a:rPr>
              <a:t>سراید نامت </a:t>
            </a:r>
            <a:r>
              <a:rPr lang="ar-SA" dirty="0" smtClean="0">
                <a:solidFill>
                  <a:schemeClr val="bg1"/>
                </a:solidFill>
              </a:rPr>
              <a:t>را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با ایمان می‌پذیرم نیکویی‌ات </a:t>
            </a:r>
            <a:r>
              <a:rPr lang="ar-SA" dirty="0" smtClean="0">
                <a:solidFill>
                  <a:schemeClr val="bg1"/>
                </a:solidFill>
              </a:rPr>
              <a:t>را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 smtClean="0">
                <a:solidFill>
                  <a:schemeClr val="bg1"/>
                </a:solidFill>
              </a:rPr>
              <a:t>جان </a:t>
            </a:r>
            <a:r>
              <a:rPr lang="ar-SA" dirty="0">
                <a:solidFill>
                  <a:schemeClr val="bg1"/>
                </a:solidFill>
              </a:rPr>
              <a:t>من بخوان نامش </a:t>
            </a:r>
            <a:r>
              <a:rPr lang="ar-SA" dirty="0" smtClean="0">
                <a:solidFill>
                  <a:schemeClr val="bg1"/>
                </a:solidFill>
              </a:rPr>
              <a:t>را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او </a:t>
            </a:r>
            <a:r>
              <a:rPr lang="fa-IR" dirty="0">
                <a:solidFill>
                  <a:schemeClr val="bg1"/>
                </a:solidFill>
              </a:rPr>
              <a:t>نزدم</a:t>
            </a:r>
            <a:r>
              <a:rPr lang="ar-SA" dirty="0">
                <a:solidFill>
                  <a:schemeClr val="bg1"/>
                </a:solidFill>
              </a:rPr>
              <a:t> آید، ترکم </a:t>
            </a:r>
            <a:r>
              <a:rPr lang="ar-SA" dirty="0" smtClean="0">
                <a:solidFill>
                  <a:schemeClr val="bg1"/>
                </a:solidFill>
              </a:rPr>
              <a:t>نکند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پادشاه،‌ پادشاه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بر هر مشکلم، پیروز </a:t>
            </a:r>
            <a:r>
              <a:rPr lang="ar-SA" dirty="0" smtClean="0">
                <a:solidFill>
                  <a:schemeClr val="bg1"/>
                </a:solidFill>
              </a:rPr>
              <a:t>می‌مانم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با </a:t>
            </a:r>
            <a:r>
              <a:rPr lang="ar-SA" dirty="0">
                <a:solidFill>
                  <a:schemeClr val="bg1"/>
                </a:solidFill>
              </a:rPr>
              <a:t>ایمان،‌ با ایمان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با شادی حمدت می‌گویم</a:t>
            </a:r>
            <a:r>
              <a:rPr lang="fa-IR" b="1" dirty="0">
                <a:solidFill>
                  <a:schemeClr val="bg1"/>
                </a:solidFill>
              </a:rPr>
              <a:t>، </a:t>
            </a:r>
            <a:r>
              <a:rPr lang="ar-SA" b="1" dirty="0">
                <a:solidFill>
                  <a:schemeClr val="bg1"/>
                </a:solidFill>
              </a:rPr>
              <a:t>سرایم، سرایم </a:t>
            </a:r>
            <a:r>
              <a:rPr lang="fa-IR" b="1" dirty="0">
                <a:solidFill>
                  <a:schemeClr val="bg1"/>
                </a:solidFill>
              </a:rPr>
              <a:t>(2)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ها هللویاه، ها هللویاه </a:t>
            </a:r>
            <a:r>
              <a:rPr lang="fa-IR" b="1" dirty="0">
                <a:solidFill>
                  <a:schemeClr val="bg1"/>
                </a:solidFill>
              </a:rPr>
              <a:t>(4)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3568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در زندگی‌ام مسیح تو </a:t>
            </a:r>
            <a:r>
              <a:rPr lang="ar-SA" dirty="0" smtClean="0">
                <a:solidFill>
                  <a:schemeClr val="bg1"/>
                </a:solidFill>
              </a:rPr>
              <a:t>پادشاهی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قلبم </a:t>
            </a:r>
            <a:r>
              <a:rPr lang="ar-SA" dirty="0">
                <a:solidFill>
                  <a:schemeClr val="bg1"/>
                </a:solidFill>
              </a:rPr>
              <a:t>سراید مسیح را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با پرستش و شکرگزاری و </a:t>
            </a:r>
            <a:r>
              <a:rPr lang="ar-SA" dirty="0" smtClean="0">
                <a:solidFill>
                  <a:schemeClr val="bg1"/>
                </a:solidFill>
              </a:rPr>
              <a:t>دعاها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جان </a:t>
            </a:r>
            <a:r>
              <a:rPr lang="ar-SA" dirty="0">
                <a:solidFill>
                  <a:schemeClr val="bg1"/>
                </a:solidFill>
              </a:rPr>
              <a:t>من بخوان مسیح را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5201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با شادی حمدت می‌گویم</a:t>
            </a:r>
            <a:r>
              <a:rPr lang="fa-IR" b="1" dirty="0">
                <a:solidFill>
                  <a:schemeClr val="bg1"/>
                </a:solidFill>
              </a:rPr>
              <a:t>، </a:t>
            </a:r>
            <a:r>
              <a:rPr lang="ar-SA" b="1" dirty="0">
                <a:solidFill>
                  <a:schemeClr val="bg1"/>
                </a:solidFill>
              </a:rPr>
              <a:t>سرایم، سرایم </a:t>
            </a:r>
            <a:r>
              <a:rPr lang="fa-IR" b="1" dirty="0">
                <a:solidFill>
                  <a:schemeClr val="bg1"/>
                </a:solidFill>
              </a:rPr>
              <a:t>(2)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8618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ها هللویاه، ها هللویاه </a:t>
            </a:r>
            <a:r>
              <a:rPr lang="fa-IR" b="1" dirty="0">
                <a:solidFill>
                  <a:schemeClr val="bg1"/>
                </a:solidFill>
              </a:rPr>
              <a:t>(4)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9740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22</cp:revision>
  <dcterms:created xsi:type="dcterms:W3CDTF">2011-05-11T04:49:46Z</dcterms:created>
  <dcterms:modified xsi:type="dcterms:W3CDTF">2024-01-30T23:01:45Z</dcterms:modified>
</cp:coreProperties>
</file>