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800" dirty="0" smtClean="0">
              <a:solidFill>
                <a:schemeClr val="bg1"/>
              </a:solidFill>
            </a:endParaRPr>
          </a:p>
          <a:p>
            <a:pPr rtl="1"/>
            <a:r>
              <a:rPr lang="fa-IR" dirty="0">
                <a:solidFill>
                  <a:schemeClr val="bg1"/>
                </a:solidFill>
              </a:rPr>
              <a:t>دست پر مهرت پدر جان، گرمی دلهای </a:t>
            </a:r>
            <a:r>
              <a:rPr lang="fa-IR" dirty="0" smtClean="0">
                <a:solidFill>
                  <a:schemeClr val="bg1"/>
                </a:solidFill>
              </a:rPr>
              <a:t>ماست</a:t>
            </a:r>
            <a:endParaRPr lang="en-US" dirty="0" smtClean="0">
              <a:solidFill>
                <a:schemeClr val="bg1"/>
              </a:solidFill>
            </a:endParaRPr>
          </a:p>
          <a:p>
            <a:pPr rtl="1"/>
            <a:r>
              <a:rPr lang="fa-IR" dirty="0">
                <a:solidFill>
                  <a:schemeClr val="bg1"/>
                </a:solidFill>
              </a:rPr>
              <a:t>نام قدوست مسیحا، مرهم زخم های </a:t>
            </a:r>
            <a:r>
              <a:rPr lang="fa-IR" dirty="0" smtClean="0">
                <a:solidFill>
                  <a:schemeClr val="bg1"/>
                </a:solidFill>
              </a:rPr>
              <a:t>ماست</a:t>
            </a:r>
            <a:endParaRPr lang="en-US" dirty="0" smtClean="0">
              <a:solidFill>
                <a:schemeClr val="bg1"/>
              </a:solidFill>
            </a:endParaRPr>
          </a:p>
          <a:p>
            <a:pPr rtl="1"/>
            <a:r>
              <a:rPr lang="ar-SA" dirty="0">
                <a:solidFill>
                  <a:schemeClr val="bg1"/>
                </a:solidFill>
              </a:rPr>
              <a:t>روح قدوس خداوند ، عشق تو در جان </a:t>
            </a:r>
            <a:r>
              <a:rPr lang="ar-SA" dirty="0" smtClean="0">
                <a:solidFill>
                  <a:schemeClr val="bg1"/>
                </a:solidFill>
              </a:rPr>
              <a:t>ماست</a:t>
            </a:r>
            <a:endParaRPr lang="en-US" dirty="0" smtClean="0">
              <a:solidFill>
                <a:schemeClr val="bg1"/>
              </a:solidFill>
            </a:endParaRPr>
          </a:p>
          <a:p>
            <a:pPr rtl="1"/>
            <a:r>
              <a:rPr lang="ar-SA" dirty="0">
                <a:solidFill>
                  <a:schemeClr val="bg1"/>
                </a:solidFill>
              </a:rPr>
              <a:t>فیض و امید و حیاتم ، نام تو بر لبهای ماست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b="1" dirty="0">
                <a:solidFill>
                  <a:schemeClr val="bg1"/>
                </a:solidFill>
              </a:rPr>
              <a:t>هللویاه هللویاه هللویاه هللویاه (2)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dirty="0">
                <a:solidFill>
                  <a:schemeClr val="bg1"/>
                </a:solidFill>
              </a:rPr>
              <a:t>پادشاه عالمیان ، صلیبت نجات </a:t>
            </a:r>
            <a:r>
              <a:rPr lang="ar-SA" dirty="0" smtClean="0">
                <a:solidFill>
                  <a:schemeClr val="bg1"/>
                </a:solidFill>
              </a:rPr>
              <a:t>ماست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dirty="0">
                <a:solidFill>
                  <a:schemeClr val="bg1"/>
                </a:solidFill>
              </a:rPr>
              <a:t>تو هستی شبان گله ، روح تو قوت ما</a:t>
            </a:r>
            <a:r>
              <a:rPr lang="fa-IR" dirty="0" smtClean="0">
                <a:solidFill>
                  <a:schemeClr val="bg1"/>
                </a:solidFill>
              </a:rPr>
              <a:t>ست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dirty="0">
                <a:solidFill>
                  <a:schemeClr val="bg1"/>
                </a:solidFill>
              </a:rPr>
              <a:t>عیسی بودنت پیروزی ، امید فردای </a:t>
            </a:r>
            <a:r>
              <a:rPr lang="ar-SA" dirty="0" smtClean="0">
                <a:solidFill>
                  <a:schemeClr val="bg1"/>
                </a:solidFill>
              </a:rPr>
              <a:t>ماست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hi-IN" dirty="0">
                <a:solidFill>
                  <a:schemeClr val="bg1"/>
                </a:solidFill>
              </a:rPr>
              <a:t>صخره و پناه مایی ، خون تو شفای ماست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b="1" dirty="0">
                <a:solidFill>
                  <a:schemeClr val="bg1"/>
                </a:solidFill>
              </a:rPr>
              <a:t>هللویاه هللویاه هللویاه هللویاه (2)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3568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Mangal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20</cp:revision>
  <dcterms:created xsi:type="dcterms:W3CDTF">2011-05-11T04:49:46Z</dcterms:created>
  <dcterms:modified xsi:type="dcterms:W3CDTF">2024-01-30T20:56:38Z</dcterms:modified>
</cp:coreProperties>
</file>