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خداوند را سپاس </a:t>
            </a:r>
            <a:r>
              <a:rPr lang="ar-SA" dirty="0" smtClean="0">
                <a:solidFill>
                  <a:schemeClr val="bg1"/>
                </a:solidFill>
              </a:rPr>
              <a:t>گویید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نامِ </a:t>
            </a:r>
            <a:r>
              <a:rPr lang="ar-SA" dirty="0">
                <a:solidFill>
                  <a:schemeClr val="bg1"/>
                </a:solidFill>
              </a:rPr>
              <a:t>او را بسرایید ای </a:t>
            </a:r>
            <a:r>
              <a:rPr lang="ar-SA" dirty="0" smtClean="0">
                <a:solidFill>
                  <a:schemeClr val="bg1"/>
                </a:solidFill>
              </a:rPr>
              <a:t>مومنین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ملّت ها را از </a:t>
            </a:r>
            <a:r>
              <a:rPr lang="ar-SA" dirty="0" smtClean="0">
                <a:solidFill>
                  <a:schemeClr val="bg1"/>
                </a:solidFill>
              </a:rPr>
              <a:t>کارهایش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با </a:t>
            </a:r>
            <a:r>
              <a:rPr lang="ar-SA" dirty="0">
                <a:solidFill>
                  <a:schemeClr val="bg1"/>
                </a:solidFill>
              </a:rPr>
              <a:t>خبر سازید ای همه ی خادمین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بسرایید از بهرِ </a:t>
            </a:r>
            <a:r>
              <a:rPr lang="ar-SA" dirty="0" smtClean="0">
                <a:solidFill>
                  <a:schemeClr val="bg1"/>
                </a:solidFill>
              </a:rPr>
              <a:t>او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سرودهای </a:t>
            </a:r>
            <a:r>
              <a:rPr lang="ar-SA" dirty="0">
                <a:solidFill>
                  <a:schemeClr val="bg1"/>
                </a:solidFill>
              </a:rPr>
              <a:t>ستایشی ای مومنین</a:t>
            </a:r>
            <a:r>
              <a:rPr lang="hi-IN" dirty="0" smtClean="0">
                <a:solidFill>
                  <a:schemeClr val="bg1"/>
                </a:solidFill>
              </a:rPr>
              <a:t>‎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بازگو کنید کارهای </a:t>
            </a:r>
            <a:r>
              <a:rPr lang="ar-SA" dirty="0" smtClean="0">
                <a:solidFill>
                  <a:schemeClr val="bg1"/>
                </a:solidFill>
              </a:rPr>
              <a:t>شگفتش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در </a:t>
            </a:r>
            <a:r>
              <a:rPr lang="ar-SA" dirty="0">
                <a:solidFill>
                  <a:schemeClr val="bg1"/>
                </a:solidFill>
              </a:rPr>
              <a:t>نامِ قدوسِ او فخر کنید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hi-IN" dirty="0">
                <a:solidFill>
                  <a:schemeClr val="bg1"/>
                </a:solidFill>
              </a:rPr>
              <a:t>جویندگانَش شادمانی </a:t>
            </a:r>
            <a:r>
              <a:rPr lang="hi-IN" dirty="0" smtClean="0">
                <a:solidFill>
                  <a:schemeClr val="bg1"/>
                </a:solidFill>
              </a:rPr>
              <a:t>کنند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hi-IN" dirty="0" smtClean="0">
                <a:solidFill>
                  <a:schemeClr val="bg1"/>
                </a:solidFill>
              </a:rPr>
              <a:t>خداوند </a:t>
            </a:r>
            <a:r>
              <a:rPr lang="hi-IN" dirty="0">
                <a:solidFill>
                  <a:schemeClr val="bg1"/>
                </a:solidFill>
              </a:rPr>
              <a:t>و قوتِ او را طلبند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اوست پادشاهِ آسمانی و </a:t>
            </a:r>
            <a:r>
              <a:rPr lang="ar-SA" b="1" dirty="0" smtClean="0">
                <a:solidFill>
                  <a:schemeClr val="bg1"/>
                </a:solidFill>
              </a:rPr>
              <a:t>ما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bg1"/>
                </a:solidFill>
              </a:rPr>
              <a:t>سربازانِ </a:t>
            </a:r>
            <a:r>
              <a:rPr lang="ar-SA" b="1" dirty="0">
                <a:solidFill>
                  <a:schemeClr val="bg1"/>
                </a:solidFill>
              </a:rPr>
              <a:t>وفادارَش می مانیم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066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خداوند را سپاس </a:t>
            </a:r>
            <a:r>
              <a:rPr lang="ar-SA" dirty="0" smtClean="0">
                <a:solidFill>
                  <a:schemeClr val="bg1"/>
                </a:solidFill>
              </a:rPr>
              <a:t>گویید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نامِ </a:t>
            </a:r>
            <a:r>
              <a:rPr lang="ar-SA" dirty="0">
                <a:solidFill>
                  <a:schemeClr val="bg1"/>
                </a:solidFill>
              </a:rPr>
              <a:t>او را بسرایید ای </a:t>
            </a:r>
            <a:r>
              <a:rPr lang="ar-SA" dirty="0" smtClean="0">
                <a:solidFill>
                  <a:schemeClr val="bg1"/>
                </a:solidFill>
              </a:rPr>
              <a:t>مومنین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ملّت ها را از </a:t>
            </a:r>
            <a:r>
              <a:rPr lang="ar-SA" dirty="0" smtClean="0">
                <a:solidFill>
                  <a:schemeClr val="bg1"/>
                </a:solidFill>
              </a:rPr>
              <a:t>کارهایش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با </a:t>
            </a:r>
            <a:r>
              <a:rPr lang="ar-SA" dirty="0">
                <a:solidFill>
                  <a:schemeClr val="bg1"/>
                </a:solidFill>
              </a:rPr>
              <a:t>خبر سازید ای همه ی خادمین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1556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اوست پادشاهِ آسمانی و </a:t>
            </a:r>
            <a:r>
              <a:rPr lang="ar-SA" b="1" dirty="0" smtClean="0">
                <a:solidFill>
                  <a:schemeClr val="bg1"/>
                </a:solidFill>
              </a:rPr>
              <a:t>ما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bg1"/>
                </a:solidFill>
              </a:rPr>
              <a:t>سربازانِ </a:t>
            </a:r>
            <a:r>
              <a:rPr lang="ar-SA" b="1" dirty="0">
                <a:solidFill>
                  <a:schemeClr val="bg1"/>
                </a:solidFill>
              </a:rPr>
              <a:t>وفادارَش می مانیم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319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18</cp:revision>
  <dcterms:created xsi:type="dcterms:W3CDTF">2011-05-11T04:49:46Z</dcterms:created>
  <dcterms:modified xsi:type="dcterms:W3CDTF">2023-03-14T22:29:29Z</dcterms:modified>
</cp:coreProperties>
</file>