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20" d="100"/>
          <a:sy n="120" d="100"/>
        </p:scale>
        <p:origin x="166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800" dirty="0" smtClean="0">
              <a:solidFill>
                <a:schemeClr val="bg1"/>
              </a:solidFill>
            </a:endParaRPr>
          </a:p>
          <a:p>
            <a:pPr rtl="1"/>
            <a:r>
              <a:rPr lang="fa-IR" dirty="0">
                <a:solidFill>
                  <a:schemeClr val="bg1"/>
                </a:solidFill>
              </a:rPr>
              <a:t>نزدیک شوم بر تو</a:t>
            </a:r>
            <a:endParaRPr lang="en-US" dirty="0">
              <a:solidFill>
                <a:schemeClr val="bg1"/>
              </a:solidFill>
            </a:endParaRPr>
          </a:p>
          <a:p>
            <a:pPr rtl="1"/>
            <a:r>
              <a:rPr lang="fa-IR" dirty="0">
                <a:solidFill>
                  <a:schemeClr val="bg1"/>
                </a:solidFill>
              </a:rPr>
              <a:t>نزدیک شوم</a:t>
            </a:r>
            <a:endParaRPr lang="en-US" dirty="0">
              <a:solidFill>
                <a:schemeClr val="bg1"/>
              </a:solidFill>
            </a:endParaRPr>
          </a:p>
          <a:p>
            <a:pPr rtl="1"/>
            <a:r>
              <a:rPr lang="fa-IR" dirty="0">
                <a:solidFill>
                  <a:schemeClr val="bg1"/>
                </a:solidFill>
              </a:rPr>
              <a:t>هر چند بود بر تو</a:t>
            </a:r>
            <a:endParaRPr lang="en-US" dirty="0">
              <a:solidFill>
                <a:schemeClr val="bg1"/>
              </a:solidFill>
            </a:endParaRPr>
          </a:p>
          <a:p>
            <a:pPr rtl="1"/>
            <a:r>
              <a:rPr lang="fa-IR" dirty="0">
                <a:solidFill>
                  <a:schemeClr val="bg1"/>
                </a:solidFill>
              </a:rPr>
              <a:t>مشکل راهم</a:t>
            </a:r>
            <a:endParaRPr lang="en-US" dirty="0">
              <a:solidFill>
                <a:schemeClr val="bg1"/>
              </a:solidFill>
            </a:endParaRPr>
          </a:p>
          <a:p>
            <a:pPr rtl="1"/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dirty="0">
                <a:solidFill>
                  <a:schemeClr val="bg1"/>
                </a:solidFill>
              </a:rPr>
              <a:t>باز حمد کنم بر تو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dirty="0">
                <a:solidFill>
                  <a:schemeClr val="bg1"/>
                </a:solidFill>
              </a:rPr>
              <a:t>نزدیک شوم بر تو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dirty="0">
                <a:solidFill>
                  <a:schemeClr val="bg1"/>
                </a:solidFill>
              </a:rPr>
              <a:t>نزدیک شوم بر تو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dirty="0">
                <a:solidFill>
                  <a:schemeClr val="bg1"/>
                </a:solidFill>
              </a:rPr>
              <a:t>نزدیک شوم 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hi-IN" dirty="0" smtClean="0">
                <a:solidFill>
                  <a:schemeClr val="bg1"/>
                </a:solidFill>
              </a:rPr>
              <a:t>‎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048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dirty="0">
                <a:solidFill>
                  <a:schemeClr val="bg1"/>
                </a:solidFill>
              </a:rPr>
              <a:t>هرگاه چو آواره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dirty="0">
                <a:solidFill>
                  <a:schemeClr val="bg1"/>
                </a:solidFill>
              </a:rPr>
              <a:t>در دشت روم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dirty="0">
                <a:solidFill>
                  <a:schemeClr val="bg1"/>
                </a:solidFill>
              </a:rPr>
              <a:t>سر را شب تیره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dirty="0">
                <a:solidFill>
                  <a:schemeClr val="bg1"/>
                </a:solidFill>
              </a:rPr>
              <a:t>بر سنگ نهم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048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4800" dirty="0">
                <a:solidFill>
                  <a:schemeClr val="bg1"/>
                </a:solidFill>
              </a:rPr>
              <a:t/>
            </a:r>
            <a:br>
              <a:rPr lang="en-US" sz="4800" dirty="0">
                <a:solidFill>
                  <a:schemeClr val="bg1"/>
                </a:solidFill>
              </a:rPr>
            </a:b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dirty="0">
                <a:solidFill>
                  <a:schemeClr val="bg1"/>
                </a:solidFill>
              </a:rPr>
              <a:t>در خواب رسم بر تو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dirty="0">
                <a:solidFill>
                  <a:schemeClr val="bg1"/>
                </a:solidFill>
              </a:rPr>
              <a:t>نزدیک شوم بر تو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dirty="0">
                <a:solidFill>
                  <a:schemeClr val="bg1"/>
                </a:solidFill>
              </a:rPr>
              <a:t>نزدیک شوم بر تو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dirty="0">
                <a:solidFill>
                  <a:schemeClr val="bg1"/>
                </a:solidFill>
              </a:rPr>
              <a:t>نزدیک شوم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hi-IN" dirty="0" smtClean="0">
                <a:solidFill>
                  <a:schemeClr val="bg1"/>
                </a:solidFill>
              </a:rPr>
              <a:t>‎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90663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810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dirty="0">
                <a:solidFill>
                  <a:schemeClr val="bg1"/>
                </a:solidFill>
              </a:rPr>
              <a:t>بینم معراجی را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dirty="0">
                <a:solidFill>
                  <a:schemeClr val="bg1"/>
                </a:solidFill>
              </a:rPr>
              <a:t>بگذاشته اند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dirty="0">
                <a:solidFill>
                  <a:schemeClr val="bg1"/>
                </a:solidFill>
              </a:rPr>
              <a:t>بسیار فرشته ها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dirty="0">
                <a:solidFill>
                  <a:schemeClr val="bg1"/>
                </a:solidFill>
              </a:rPr>
              <a:t>ایستاده اند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hi-IN" dirty="0" smtClean="0">
                <a:solidFill>
                  <a:schemeClr val="bg1"/>
                </a:solidFill>
              </a:rPr>
              <a:t>‎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57007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286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dirty="0">
                <a:solidFill>
                  <a:schemeClr val="bg1"/>
                </a:solidFill>
              </a:rPr>
              <a:t>که خوانندم بر تو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dirty="0">
                <a:solidFill>
                  <a:schemeClr val="bg1"/>
                </a:solidFill>
              </a:rPr>
              <a:t>نزدیک شوم بر تو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dirty="0">
                <a:solidFill>
                  <a:schemeClr val="bg1"/>
                </a:solidFill>
              </a:rPr>
              <a:t>نزدیک شوم بر تو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dirty="0">
                <a:solidFill>
                  <a:schemeClr val="bg1"/>
                </a:solidFill>
              </a:rPr>
              <a:t>نزدیک شوم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34679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85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Mangal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Joe-4</cp:lastModifiedBy>
  <cp:revision>16</cp:revision>
  <dcterms:created xsi:type="dcterms:W3CDTF">2011-05-11T04:49:46Z</dcterms:created>
  <dcterms:modified xsi:type="dcterms:W3CDTF">2023-01-19T23:43:45Z</dcterms:modified>
</cp:coreProperties>
</file>