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120" d="100"/>
          <a:sy n="120" d="100"/>
        </p:scale>
        <p:origin x="166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800" dirty="0" smtClean="0">
              <a:solidFill>
                <a:schemeClr val="bg1"/>
              </a:solidFill>
            </a:endParaRPr>
          </a:p>
          <a:p>
            <a:pPr rtl="1"/>
            <a:endParaRPr lang="en-US" sz="4800" dirty="0" smtClean="0">
              <a:solidFill>
                <a:schemeClr val="bg1"/>
              </a:solidFill>
            </a:endParaRPr>
          </a:p>
          <a:p>
            <a:pPr rtl="1"/>
            <a:r>
              <a:rPr lang="ar-SA" dirty="0">
                <a:solidFill>
                  <a:schemeClr val="bg1"/>
                </a:solidFill>
              </a:rPr>
              <a:t>چه در تنگی چه در رفاه</a:t>
            </a:r>
            <a:r>
              <a:rPr lang="hi-IN" dirty="0" smtClean="0">
                <a:solidFill>
                  <a:schemeClr val="bg1"/>
                </a:solidFill>
              </a:rPr>
              <a:t>‎</a:t>
            </a:r>
            <a:endParaRPr lang="en-US" dirty="0" smtClean="0">
              <a:solidFill>
                <a:schemeClr val="bg1"/>
              </a:solidFill>
            </a:endParaRPr>
          </a:p>
          <a:p>
            <a:pPr rtl="1"/>
            <a:r>
              <a:rPr lang="ar-SA" dirty="0">
                <a:solidFill>
                  <a:schemeClr val="bg1"/>
                </a:solidFill>
              </a:rPr>
              <a:t>حتی در اوج سختی </a:t>
            </a:r>
            <a:r>
              <a:rPr lang="ar-SA" dirty="0" smtClean="0">
                <a:solidFill>
                  <a:schemeClr val="bg1"/>
                </a:solidFill>
              </a:rPr>
              <a:t>ها</a:t>
            </a:r>
            <a:endParaRPr lang="en-US" dirty="0" smtClean="0">
              <a:solidFill>
                <a:schemeClr val="bg1"/>
              </a:solidFill>
            </a:endParaRPr>
          </a:p>
          <a:p>
            <a:pPr rtl="1"/>
            <a:r>
              <a:rPr lang="fa-IR" dirty="0">
                <a:solidFill>
                  <a:schemeClr val="bg1"/>
                </a:solidFill>
              </a:rPr>
              <a:t>به یاد دارم همیشه تو </a:t>
            </a:r>
            <a:r>
              <a:rPr lang="fa-IR" dirty="0" smtClean="0">
                <a:solidFill>
                  <a:schemeClr val="bg1"/>
                </a:solidFill>
              </a:rPr>
              <a:t>بودی</a:t>
            </a:r>
            <a:endParaRPr lang="en-US" dirty="0">
              <a:solidFill>
                <a:schemeClr val="bg1"/>
              </a:solidFill>
            </a:endParaRPr>
          </a:p>
          <a:p>
            <a:pPr rtl="1"/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b="1" dirty="0" smtClean="0">
                <a:solidFill>
                  <a:schemeClr val="bg1"/>
                </a:solidFill>
              </a:rPr>
              <a:t>(</a:t>
            </a:r>
            <a:r>
              <a:rPr lang="ar-SA" b="1" dirty="0" smtClean="0">
                <a:solidFill>
                  <a:schemeClr val="bg1"/>
                </a:solidFill>
              </a:rPr>
              <a:t>تو </a:t>
            </a:r>
            <a:r>
              <a:rPr lang="fa-IR" b="1" dirty="0" smtClean="0">
                <a:solidFill>
                  <a:schemeClr val="bg1"/>
                </a:solidFill>
              </a:rPr>
              <a:t>هستی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r>
              <a:rPr lang="ar-SA" b="1" dirty="0">
                <a:solidFill>
                  <a:schemeClr val="bg1"/>
                </a:solidFill>
              </a:rPr>
              <a:t>تو </a:t>
            </a:r>
            <a:r>
              <a:rPr lang="fa-IR" b="1" dirty="0" smtClean="0">
                <a:solidFill>
                  <a:schemeClr val="bg1"/>
                </a:solidFill>
              </a:rPr>
              <a:t>هستی،</a:t>
            </a:r>
            <a:r>
              <a:rPr lang="ar-SA" b="1" dirty="0" smtClean="0">
                <a:solidFill>
                  <a:schemeClr val="bg1"/>
                </a:solidFill>
              </a:rPr>
              <a:t> تو </a:t>
            </a:r>
            <a:r>
              <a:rPr lang="ar-SA" b="1" dirty="0">
                <a:solidFill>
                  <a:schemeClr val="bg1"/>
                </a:solidFill>
              </a:rPr>
              <a:t>در </a:t>
            </a:r>
            <a:r>
              <a:rPr lang="ar-SA" b="1" dirty="0" smtClean="0">
                <a:solidFill>
                  <a:schemeClr val="bg1"/>
                </a:solidFill>
              </a:rPr>
              <a:t>ماورایم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b="1" smtClean="0">
                <a:solidFill>
                  <a:schemeClr val="bg1"/>
                </a:solidFill>
              </a:rPr>
              <a:t>     </a:t>
            </a:r>
            <a:r>
              <a:rPr lang="fa-IR" b="1" dirty="0" smtClean="0">
                <a:solidFill>
                  <a:schemeClr val="bg1"/>
                </a:solidFill>
              </a:rPr>
              <a:t>تو هستی </a:t>
            </a:r>
            <a:r>
              <a:rPr lang="fa-IR" b="1" dirty="0">
                <a:solidFill>
                  <a:schemeClr val="bg1"/>
                </a:solidFill>
              </a:rPr>
              <a:t>تو </a:t>
            </a:r>
            <a:r>
              <a:rPr lang="fa-IR" b="1" dirty="0" smtClean="0">
                <a:solidFill>
                  <a:schemeClr val="bg1"/>
                </a:solidFill>
              </a:rPr>
              <a:t>توهستی، </a:t>
            </a:r>
            <a:r>
              <a:rPr lang="fa-IR" b="1">
                <a:solidFill>
                  <a:schemeClr val="bg1"/>
                </a:solidFill>
              </a:rPr>
              <a:t>درونم </a:t>
            </a:r>
            <a:r>
              <a:rPr lang="fa-IR" b="1" smtClean="0">
                <a:solidFill>
                  <a:schemeClr val="bg1"/>
                </a:solidFill>
              </a:rPr>
              <a:t>کنارم) 2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14073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dirty="0">
                <a:solidFill>
                  <a:schemeClr val="bg1"/>
                </a:solidFill>
              </a:rPr>
              <a:t>چه در خوشی چه در </a:t>
            </a:r>
            <a:r>
              <a:rPr lang="ar-SA" dirty="0" smtClean="0">
                <a:solidFill>
                  <a:schemeClr val="bg1"/>
                </a:solidFill>
              </a:rPr>
              <a:t>جفا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چه در اوج غصه </a:t>
            </a:r>
            <a:r>
              <a:rPr lang="fa-IR" dirty="0" smtClean="0">
                <a:solidFill>
                  <a:schemeClr val="bg1"/>
                </a:solidFill>
              </a:rPr>
              <a:t>ها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dirty="0">
                <a:solidFill>
                  <a:schemeClr val="bg1"/>
                </a:solidFill>
              </a:rPr>
              <a:t>بیاد دارم که هميشه تو بودی</a:t>
            </a:r>
            <a:r>
              <a:rPr lang="hi-IN" dirty="0">
                <a:solidFill>
                  <a:schemeClr val="bg1"/>
                </a:solidFill>
              </a:rPr>
              <a:t>‎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b="1" dirty="0" smtClean="0">
                <a:solidFill>
                  <a:schemeClr val="bg1"/>
                </a:solidFill>
              </a:rPr>
              <a:t>(</a:t>
            </a:r>
            <a:r>
              <a:rPr lang="ar-SA" b="1" dirty="0" smtClean="0">
                <a:solidFill>
                  <a:schemeClr val="bg1"/>
                </a:solidFill>
              </a:rPr>
              <a:t>تو </a:t>
            </a:r>
            <a:r>
              <a:rPr lang="ar-SA" b="1" dirty="0">
                <a:solidFill>
                  <a:schemeClr val="bg1"/>
                </a:solidFill>
              </a:rPr>
              <a:t>بودی تو </a:t>
            </a:r>
            <a:r>
              <a:rPr lang="ar-SA" b="1" dirty="0" smtClean="0">
                <a:solidFill>
                  <a:schemeClr val="bg1"/>
                </a:solidFill>
              </a:rPr>
              <a:t>بودی</a:t>
            </a:r>
            <a:r>
              <a:rPr lang="fa-IR" b="1" dirty="0" smtClean="0">
                <a:solidFill>
                  <a:schemeClr val="bg1"/>
                </a:solidFill>
              </a:rPr>
              <a:t>،</a:t>
            </a:r>
            <a:r>
              <a:rPr lang="ar-SA" b="1" dirty="0" smtClean="0">
                <a:solidFill>
                  <a:schemeClr val="bg1"/>
                </a:solidFill>
              </a:rPr>
              <a:t> تو </a:t>
            </a:r>
            <a:r>
              <a:rPr lang="ar-SA" b="1" dirty="0">
                <a:solidFill>
                  <a:schemeClr val="bg1"/>
                </a:solidFill>
              </a:rPr>
              <a:t>در </a:t>
            </a:r>
            <a:r>
              <a:rPr lang="ar-SA" b="1" dirty="0" smtClean="0">
                <a:solidFill>
                  <a:schemeClr val="bg1"/>
                </a:solidFill>
              </a:rPr>
              <a:t>ماورایم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b="1" dirty="0" smtClean="0">
                <a:solidFill>
                  <a:schemeClr val="bg1"/>
                </a:solidFill>
              </a:rPr>
              <a:t>  تو </a:t>
            </a:r>
            <a:r>
              <a:rPr lang="fa-IR" b="1" dirty="0">
                <a:solidFill>
                  <a:schemeClr val="bg1"/>
                </a:solidFill>
              </a:rPr>
              <a:t>بودی تو بودی، درونم </a:t>
            </a:r>
            <a:r>
              <a:rPr lang="fa-IR" b="1" dirty="0" smtClean="0">
                <a:solidFill>
                  <a:schemeClr val="bg1"/>
                </a:solidFill>
              </a:rPr>
              <a:t>کنارم) 2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b="1" dirty="0">
                <a:solidFill>
                  <a:schemeClr val="bg1"/>
                </a:solidFill>
              </a:rPr>
              <a:t>خدایم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4800" dirty="0">
                <a:solidFill>
                  <a:schemeClr val="bg1"/>
                </a:solidFill>
              </a:rPr>
              <a:t/>
            </a:r>
            <a:br>
              <a:rPr lang="en-US" sz="4800" dirty="0">
                <a:solidFill>
                  <a:schemeClr val="bg1"/>
                </a:solidFill>
              </a:rPr>
            </a:br>
            <a:endParaRPr lang="fa-IR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dirty="0">
                <a:solidFill>
                  <a:schemeClr val="bg1"/>
                </a:solidFill>
              </a:rPr>
              <a:t>چه در طوفان</a:t>
            </a:r>
            <a:r>
              <a:rPr lang="fa-IR" dirty="0">
                <a:solidFill>
                  <a:schemeClr val="bg1"/>
                </a:solidFill>
              </a:rPr>
              <a:t>‌</a:t>
            </a:r>
            <a:r>
              <a:rPr lang="ar-SA" dirty="0">
                <a:solidFill>
                  <a:schemeClr val="bg1"/>
                </a:solidFill>
              </a:rPr>
              <a:t>های زندگی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dirty="0">
                <a:solidFill>
                  <a:schemeClr val="bg1"/>
                </a:solidFill>
              </a:rPr>
              <a:t>چه در اوج آرامی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dirty="0">
                <a:solidFill>
                  <a:schemeClr val="bg1"/>
                </a:solidFill>
              </a:rPr>
              <a:t>به یاد دارم که همیشه تو بودی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hi-IN" dirty="0" smtClean="0">
                <a:solidFill>
                  <a:schemeClr val="bg1"/>
                </a:solidFill>
              </a:rPr>
              <a:t>‎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90663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dirty="0">
                <a:solidFill>
                  <a:schemeClr val="bg1"/>
                </a:solidFill>
              </a:rPr>
              <a:t>چه در خوشی چه در </a:t>
            </a:r>
            <a:r>
              <a:rPr lang="ar-SA" dirty="0" smtClean="0">
                <a:solidFill>
                  <a:schemeClr val="bg1"/>
                </a:solidFill>
              </a:rPr>
              <a:t>جفا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dirty="0">
                <a:solidFill>
                  <a:schemeClr val="bg1"/>
                </a:solidFill>
              </a:rPr>
              <a:t>چه در اوج غصه </a:t>
            </a:r>
            <a:r>
              <a:rPr lang="fa-IR" dirty="0" smtClean="0">
                <a:solidFill>
                  <a:schemeClr val="bg1"/>
                </a:solidFill>
              </a:rPr>
              <a:t>ها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dirty="0">
                <a:solidFill>
                  <a:schemeClr val="bg1"/>
                </a:solidFill>
              </a:rPr>
              <a:t>بیاد دارم که هميشه تو بودی</a:t>
            </a:r>
            <a:r>
              <a:rPr lang="hi-IN" dirty="0">
                <a:solidFill>
                  <a:schemeClr val="bg1"/>
                </a:solidFill>
              </a:rPr>
              <a:t>‎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57007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b="1" dirty="0" smtClean="0">
                <a:solidFill>
                  <a:schemeClr val="bg1"/>
                </a:solidFill>
              </a:rPr>
              <a:t>(</a:t>
            </a:r>
            <a:r>
              <a:rPr lang="ar-SA" b="1" dirty="0" smtClean="0">
                <a:solidFill>
                  <a:schemeClr val="bg1"/>
                </a:solidFill>
              </a:rPr>
              <a:t>تو </a:t>
            </a:r>
            <a:r>
              <a:rPr lang="ar-SA" b="1" dirty="0">
                <a:solidFill>
                  <a:schemeClr val="bg1"/>
                </a:solidFill>
              </a:rPr>
              <a:t>بودی تو </a:t>
            </a:r>
            <a:r>
              <a:rPr lang="ar-SA" b="1" dirty="0" smtClean="0">
                <a:solidFill>
                  <a:schemeClr val="bg1"/>
                </a:solidFill>
              </a:rPr>
              <a:t>بودی</a:t>
            </a:r>
            <a:r>
              <a:rPr lang="fa-IR" b="1" dirty="0" smtClean="0">
                <a:solidFill>
                  <a:schemeClr val="bg1"/>
                </a:solidFill>
              </a:rPr>
              <a:t>،</a:t>
            </a:r>
            <a:r>
              <a:rPr lang="ar-SA" b="1" dirty="0" smtClean="0">
                <a:solidFill>
                  <a:schemeClr val="bg1"/>
                </a:solidFill>
              </a:rPr>
              <a:t> تو </a:t>
            </a:r>
            <a:r>
              <a:rPr lang="ar-SA" b="1" dirty="0">
                <a:solidFill>
                  <a:schemeClr val="bg1"/>
                </a:solidFill>
              </a:rPr>
              <a:t>در </a:t>
            </a:r>
            <a:r>
              <a:rPr lang="ar-SA" b="1" dirty="0" smtClean="0">
                <a:solidFill>
                  <a:schemeClr val="bg1"/>
                </a:solidFill>
              </a:rPr>
              <a:t>ماورایم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b="1" dirty="0" smtClean="0">
                <a:solidFill>
                  <a:schemeClr val="bg1"/>
                </a:solidFill>
              </a:rPr>
              <a:t>  تو </a:t>
            </a:r>
            <a:r>
              <a:rPr lang="fa-IR" b="1" dirty="0">
                <a:solidFill>
                  <a:schemeClr val="bg1"/>
                </a:solidFill>
              </a:rPr>
              <a:t>بودی تو بودی، درونم </a:t>
            </a:r>
            <a:r>
              <a:rPr lang="fa-IR" b="1" dirty="0" smtClean="0">
                <a:solidFill>
                  <a:schemeClr val="bg1"/>
                </a:solidFill>
              </a:rPr>
              <a:t>کنارم) 2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b="1" dirty="0">
                <a:solidFill>
                  <a:schemeClr val="bg1"/>
                </a:solidFill>
              </a:rPr>
              <a:t>خدایم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4679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dirty="0">
                <a:solidFill>
                  <a:schemeClr val="bg1"/>
                </a:solidFill>
              </a:rPr>
              <a:t>تمام این لحظه ها</a:t>
            </a:r>
            <a:br>
              <a:rPr lang="ar-SA" dirty="0">
                <a:solidFill>
                  <a:schemeClr val="bg1"/>
                </a:solidFill>
              </a:rPr>
            </a:br>
            <a:r>
              <a:rPr lang="ar-SA" dirty="0">
                <a:solidFill>
                  <a:schemeClr val="bg1"/>
                </a:solidFill>
              </a:rPr>
              <a:t>تو بودی کنارم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ar-SA" dirty="0">
                <a:solidFill>
                  <a:schemeClr val="bg1"/>
                </a:solidFill>
              </a:rPr>
              <a:t>توی تنهایی و غربت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dirty="0">
                <a:solidFill>
                  <a:schemeClr val="bg1"/>
                </a:solidFill>
              </a:rPr>
              <a:t>تو بودی تو یارم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hi-IN" dirty="0" smtClean="0">
                <a:solidFill>
                  <a:schemeClr val="bg1"/>
                </a:solidFill>
              </a:rPr>
              <a:t>‎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34171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dirty="0">
                <a:solidFill>
                  <a:schemeClr val="bg1"/>
                </a:solidFill>
              </a:rPr>
              <a:t>شادم از کار و فیض تو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dirty="0">
                <a:solidFill>
                  <a:schemeClr val="bg1"/>
                </a:solidFill>
              </a:rPr>
              <a:t>که دادی نجاتم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hi-IN" dirty="0">
                <a:solidFill>
                  <a:schemeClr val="bg1"/>
                </a:solidFill>
              </a:rPr>
              <a:t>‏</a:t>
            </a:r>
            <a:r>
              <a:rPr lang="ar-SA" dirty="0">
                <a:solidFill>
                  <a:schemeClr val="bg1"/>
                </a:solidFill>
              </a:rPr>
              <a:t>توی تاریکی بودم</a:t>
            </a:r>
            <a:r>
              <a:rPr lang="hi-IN" dirty="0">
                <a:solidFill>
                  <a:schemeClr val="bg1"/>
                </a:solidFill>
              </a:rPr>
              <a:t>‎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dirty="0">
                <a:solidFill>
                  <a:schemeClr val="bg1"/>
                </a:solidFill>
              </a:rPr>
              <a:t>روشن کردی راهم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hi-IN" dirty="0" smtClean="0">
                <a:solidFill>
                  <a:schemeClr val="bg1"/>
                </a:solidFill>
              </a:rPr>
              <a:t>‎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48417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SA" b="1" dirty="0" smtClean="0">
                <a:solidFill>
                  <a:schemeClr val="bg1"/>
                </a:solidFill>
              </a:rPr>
              <a:t>تو </a:t>
            </a:r>
            <a:r>
              <a:rPr lang="ar-SA" b="1" dirty="0">
                <a:solidFill>
                  <a:schemeClr val="bg1"/>
                </a:solidFill>
              </a:rPr>
              <a:t>بودی تو </a:t>
            </a:r>
            <a:r>
              <a:rPr lang="ar-SA" b="1" dirty="0" smtClean="0">
                <a:solidFill>
                  <a:schemeClr val="bg1"/>
                </a:solidFill>
              </a:rPr>
              <a:t>بودی</a:t>
            </a:r>
            <a:r>
              <a:rPr lang="fa-IR" b="1" dirty="0" smtClean="0">
                <a:solidFill>
                  <a:schemeClr val="bg1"/>
                </a:solidFill>
              </a:rPr>
              <a:t>،</a:t>
            </a:r>
            <a:r>
              <a:rPr lang="ar-SA" b="1" dirty="0" smtClean="0">
                <a:solidFill>
                  <a:schemeClr val="bg1"/>
                </a:solidFill>
              </a:rPr>
              <a:t> تو </a:t>
            </a:r>
            <a:r>
              <a:rPr lang="ar-SA" b="1" dirty="0">
                <a:solidFill>
                  <a:schemeClr val="bg1"/>
                </a:solidFill>
              </a:rPr>
              <a:t>در </a:t>
            </a:r>
            <a:r>
              <a:rPr lang="ar-SA" b="1" dirty="0" smtClean="0">
                <a:solidFill>
                  <a:schemeClr val="bg1"/>
                </a:solidFill>
              </a:rPr>
              <a:t>ماورایم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b="1" dirty="0" smtClean="0">
                <a:solidFill>
                  <a:schemeClr val="bg1"/>
                </a:solidFill>
              </a:rPr>
              <a:t>  تو </a:t>
            </a:r>
            <a:r>
              <a:rPr lang="fa-IR" b="1" dirty="0">
                <a:solidFill>
                  <a:schemeClr val="bg1"/>
                </a:solidFill>
              </a:rPr>
              <a:t>بودی تو بودی، درونم </a:t>
            </a:r>
            <a:r>
              <a:rPr lang="fa-IR" b="1" dirty="0" smtClean="0">
                <a:solidFill>
                  <a:schemeClr val="bg1"/>
                </a:solidFill>
              </a:rPr>
              <a:t>کنارم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b="1" dirty="0" smtClean="0">
                <a:solidFill>
                  <a:schemeClr val="bg1"/>
                </a:solidFill>
              </a:rPr>
              <a:t>تو بودی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33405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189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Mangal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Joe-4</cp:lastModifiedBy>
  <cp:revision>14</cp:revision>
  <dcterms:created xsi:type="dcterms:W3CDTF">2011-05-11T04:49:46Z</dcterms:created>
  <dcterms:modified xsi:type="dcterms:W3CDTF">2022-08-19T00:04:44Z</dcterms:modified>
</cp:coreProperties>
</file>