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91" d="100"/>
          <a:sy n="91" d="100"/>
        </p:scale>
        <p:origin x="96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باغ </a:t>
            </a:r>
            <a:r>
              <a:rPr lang="fa-IR" sz="4800" dirty="0">
                <a:solidFill>
                  <a:schemeClr val="bg1"/>
                </a:solidFill>
              </a:rPr>
              <a:t>جستیمانی </a:t>
            </a:r>
            <a:r>
              <a:rPr lang="fa-IR" sz="4800" dirty="0" smtClean="0">
                <a:solidFill>
                  <a:schemeClr val="bg1"/>
                </a:solidFill>
              </a:rPr>
              <a:t>را</a:t>
            </a:r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بنگرید </a:t>
            </a:r>
            <a:r>
              <a:rPr lang="fa-IR" sz="4800" dirty="0">
                <a:solidFill>
                  <a:schemeClr val="bg1"/>
                </a:solidFill>
              </a:rPr>
              <a:t>ای </a:t>
            </a:r>
            <a:r>
              <a:rPr lang="fa-IR" sz="4800" dirty="0" smtClean="0">
                <a:solidFill>
                  <a:schemeClr val="bg1"/>
                </a:solidFill>
              </a:rPr>
              <a:t>مومنان</a:t>
            </a:r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جنگ </a:t>
            </a:r>
            <a:r>
              <a:rPr lang="fa-IR" sz="4800" dirty="0">
                <a:solidFill>
                  <a:schemeClr val="bg1"/>
                </a:solidFill>
              </a:rPr>
              <a:t>منجی را </a:t>
            </a:r>
            <a:r>
              <a:rPr lang="fa-IR" sz="4800" dirty="0" smtClean="0">
                <a:solidFill>
                  <a:schemeClr val="bg1"/>
                </a:solidFill>
              </a:rPr>
              <a:t>بینید</a:t>
            </a:r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آن شب بی پایان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( </a:t>
            </a:r>
            <a:r>
              <a:rPr lang="fa-IR" sz="4800" b="1" dirty="0">
                <a:solidFill>
                  <a:schemeClr val="bg1"/>
                </a:solidFill>
              </a:rPr>
              <a:t>دردش را احساس </a:t>
            </a:r>
            <a:r>
              <a:rPr lang="fa-IR" sz="4800" b="1" dirty="0" smtClean="0">
                <a:solidFill>
                  <a:schemeClr val="bg1"/>
                </a:solidFill>
              </a:rPr>
              <a:t>نما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تا دانی طرز دعا ) 2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او </a:t>
            </a:r>
            <a:r>
              <a:rPr lang="fa-IR" sz="4800" dirty="0">
                <a:solidFill>
                  <a:schemeClr val="bg1"/>
                </a:solidFill>
              </a:rPr>
              <a:t>را چو محکوم </a:t>
            </a:r>
            <a:r>
              <a:rPr lang="fa-IR" sz="4800" dirty="0" smtClean="0">
                <a:solidFill>
                  <a:schemeClr val="bg1"/>
                </a:solidFill>
              </a:rPr>
              <a:t>بینید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مضروب و خوار در جهان</a:t>
            </a:r>
            <a:r>
              <a:rPr lang="en-GB" sz="4800" dirty="0">
                <a:solidFill>
                  <a:schemeClr val="bg1"/>
                </a:solidFill>
              </a:rPr>
              <a:t>    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GB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قلب خدایی او، مملو از غم  نهان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( </a:t>
            </a:r>
            <a:r>
              <a:rPr lang="fa-IR" sz="4800" b="1" dirty="0">
                <a:solidFill>
                  <a:schemeClr val="bg1"/>
                </a:solidFill>
              </a:rPr>
              <a:t>از کنارش دور </a:t>
            </a:r>
            <a:r>
              <a:rPr lang="fa-IR" sz="4800" b="1" dirty="0" smtClean="0">
                <a:solidFill>
                  <a:schemeClr val="bg1"/>
                </a:solidFill>
              </a:rPr>
              <a:t>مشو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زین ره صلیب  برو )2</a:t>
            </a:r>
            <a:r>
              <a:rPr lang="fa-IR" sz="4800" dirty="0">
                <a:solidFill>
                  <a:schemeClr val="bg1"/>
                </a:solidFill>
              </a:rPr>
              <a:t>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724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سوی </a:t>
            </a:r>
            <a:r>
              <a:rPr lang="fa-IR" sz="4800" dirty="0">
                <a:solidFill>
                  <a:schemeClr val="bg1"/>
                </a:solidFill>
              </a:rPr>
              <a:t>جلجتا </a:t>
            </a:r>
            <a:r>
              <a:rPr lang="fa-IR" sz="4800" dirty="0" smtClean="0">
                <a:solidFill>
                  <a:schemeClr val="bg1"/>
                </a:solidFill>
              </a:rPr>
              <a:t>روید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دست در دست او </a:t>
            </a:r>
            <a:r>
              <a:rPr lang="fa-IR" sz="4800" dirty="0" smtClean="0">
                <a:solidFill>
                  <a:schemeClr val="bg1"/>
                </a:solidFill>
              </a:rPr>
              <a:t>نهید</a:t>
            </a: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GB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اعجاز خدا </a:t>
            </a:r>
            <a:r>
              <a:rPr lang="fa-IR" sz="4800" dirty="0" smtClean="0">
                <a:solidFill>
                  <a:schemeClr val="bg1"/>
                </a:solidFill>
              </a:rPr>
              <a:t>بینید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فرزندش </a:t>
            </a:r>
            <a:r>
              <a:rPr lang="fa-IR" sz="4800" dirty="0">
                <a:solidFill>
                  <a:schemeClr val="bg1"/>
                </a:solidFill>
              </a:rPr>
              <a:t>را بشنوید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7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( </a:t>
            </a:r>
            <a:r>
              <a:rPr lang="fa-IR" sz="4800" b="1" dirty="0">
                <a:solidFill>
                  <a:schemeClr val="bg1"/>
                </a:solidFill>
              </a:rPr>
              <a:t>تمام  شد  فریاد زد </a:t>
            </a:r>
            <a:r>
              <a:rPr lang="fa-IR" sz="4800" b="1" dirty="0" smtClean="0">
                <a:solidFill>
                  <a:schemeClr val="bg1"/>
                </a:solidFill>
              </a:rPr>
              <a:t>او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مرگت نیز باشد چو او )2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8175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83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سوی قبر شوید </a:t>
            </a:r>
            <a:r>
              <a:rPr lang="fa-IR" sz="4800" dirty="0" smtClean="0">
                <a:solidFill>
                  <a:schemeClr val="bg1"/>
                </a:solidFill>
              </a:rPr>
              <a:t>روان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که مدفون گشت او در آن</a:t>
            </a:r>
            <a:r>
              <a:rPr lang="en-GB" sz="4800" dirty="0">
                <a:solidFill>
                  <a:schemeClr val="bg1"/>
                </a:solidFill>
              </a:rPr>
              <a:t>  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GB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بهر چه بود </a:t>
            </a:r>
            <a:r>
              <a:rPr lang="fa-IR" sz="4800" dirty="0" smtClean="0">
                <a:solidFill>
                  <a:schemeClr val="bg1"/>
                </a:solidFill>
              </a:rPr>
              <a:t>خالی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جسمش </a:t>
            </a:r>
            <a:r>
              <a:rPr lang="fa-IR" sz="4800" dirty="0">
                <a:solidFill>
                  <a:schemeClr val="bg1"/>
                </a:solidFill>
              </a:rPr>
              <a:t>نیست در این مکان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06047"/>
      </p:ext>
    </p:extLst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67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</a:rPr>
              <a:t>( قیام و صعود </a:t>
            </a:r>
            <a:r>
              <a:rPr lang="fa-IR" sz="4800" b="1" dirty="0" smtClean="0">
                <a:solidFill>
                  <a:schemeClr val="bg1"/>
                </a:solidFill>
              </a:rPr>
              <a:t>فرمود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 </a:t>
            </a:r>
            <a:r>
              <a:rPr lang="fa-IR" sz="4800" b="1" dirty="0">
                <a:solidFill>
                  <a:schemeClr val="bg1"/>
                </a:solidFill>
              </a:rPr>
              <a:t>بهر ما نیز ره گشود )2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87704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123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9</cp:revision>
  <dcterms:created xsi:type="dcterms:W3CDTF">2011-05-11T04:49:46Z</dcterms:created>
  <dcterms:modified xsi:type="dcterms:W3CDTF">2022-04-13T19:44:06Z</dcterms:modified>
</cp:coreProperties>
</file>